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97" r:id="rId2"/>
    <p:sldId id="433" r:id="rId3"/>
    <p:sldId id="262" r:id="rId4"/>
    <p:sldId id="467" r:id="rId5"/>
    <p:sldId id="468" r:id="rId6"/>
    <p:sldId id="469" r:id="rId7"/>
    <p:sldId id="470" r:id="rId8"/>
    <p:sldId id="471" r:id="rId9"/>
    <p:sldId id="472" r:id="rId10"/>
    <p:sldId id="473" r:id="rId11"/>
    <p:sldId id="474" r:id="rId12"/>
    <p:sldId id="475" r:id="rId13"/>
    <p:sldId id="476" r:id="rId14"/>
    <p:sldId id="477" r:id="rId15"/>
    <p:sldId id="478" r:id="rId16"/>
    <p:sldId id="479" r:id="rId17"/>
    <p:sldId id="480" r:id="rId18"/>
    <p:sldId id="481" r:id="rId19"/>
    <p:sldId id="482" r:id="rId20"/>
    <p:sldId id="483" r:id="rId21"/>
    <p:sldId id="484" r:id="rId22"/>
    <p:sldId id="485" r:id="rId23"/>
    <p:sldId id="465" r:id="rId24"/>
    <p:sldId id="466" r:id="rId25"/>
    <p:sldId id="486" r:id="rId26"/>
    <p:sldId id="487" r:id="rId27"/>
    <p:sldId id="493" r:id="rId28"/>
    <p:sldId id="494" r:id="rId29"/>
    <p:sldId id="495" r:id="rId30"/>
    <p:sldId id="496" r:id="rId31"/>
    <p:sldId id="497" r:id="rId32"/>
    <p:sldId id="498" r:id="rId33"/>
    <p:sldId id="499" r:id="rId34"/>
  </p:sldIdLst>
  <p:sldSz cx="9144000" cy="5143500" type="screen16x9"/>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3">
          <p15:clr>
            <a:srgbClr val="A4A3A4"/>
          </p15:clr>
        </p15:guide>
        <p15:guide id="2" orient="horz" pos="2845">
          <p15:clr>
            <a:srgbClr val="A4A3A4"/>
          </p15:clr>
        </p15:guide>
        <p15:guide id="3" pos="2835">
          <p15:clr>
            <a:srgbClr val="A4A3A4"/>
          </p15:clr>
        </p15:guide>
        <p15:guide id="4" pos="295">
          <p15:clr>
            <a:srgbClr val="A4A3A4"/>
          </p15:clr>
        </p15:guide>
        <p15:guide id="5" pos="5465">
          <p15:clr>
            <a:srgbClr val="A4A3A4"/>
          </p15:clr>
        </p15:guide>
        <p15:guide id="6" pos="3515">
          <p15:clr>
            <a:srgbClr val="A4A3A4"/>
          </p15:clr>
        </p15:guide>
        <p15:guide id="7" pos="12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45B"/>
    <a:srgbClr val="EAEAEB"/>
    <a:srgbClr val="EEB637"/>
    <a:srgbClr val="F5F5F5"/>
    <a:srgbClr val="EAE9EA"/>
    <a:srgbClr val="000000"/>
    <a:srgbClr val="1C8C9A"/>
    <a:srgbClr val="FFFFFF"/>
    <a:srgbClr val="1C242A"/>
    <a:srgbClr val="D5D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4660"/>
  </p:normalViewPr>
  <p:slideViewPr>
    <p:cSldViewPr showGuides="1">
      <p:cViewPr varScale="1">
        <p:scale>
          <a:sx n="113" d="100"/>
          <a:sy n="113" d="100"/>
        </p:scale>
        <p:origin x="34" y="60"/>
      </p:cViewPr>
      <p:guideLst>
        <p:guide orient="horz" pos="713"/>
        <p:guide orient="horz" pos="2845"/>
        <p:guide pos="2835"/>
        <p:guide pos="295"/>
        <p:guide pos="5465"/>
        <p:guide pos="3515"/>
        <p:guide pos="120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7CC135-1C27-4015-9E42-EB87EC8B58EC}" type="datetimeFigureOut">
              <a:rPr lang="uk-UA" smtClean="0"/>
              <a:t>01.05.2020</a:t>
            </a:fld>
            <a:endParaRPr lang="uk-U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7ED46F-1583-4E87-A4FF-FCFA6503DE8E}" type="slidenum">
              <a:rPr lang="uk-UA" smtClean="0"/>
              <a:t>‹#›</a:t>
            </a:fld>
            <a:endParaRPr lang="uk-UA"/>
          </a:p>
        </p:txBody>
      </p:sp>
    </p:spTree>
    <p:extLst>
      <p:ext uri="{BB962C8B-B14F-4D97-AF65-F5344CB8AC3E}">
        <p14:creationId xmlns:p14="http://schemas.microsoft.com/office/powerpoint/2010/main" val="3519058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7F48D-5513-4B00-B2A3-DF4128D7927F}" type="datetimeFigureOut">
              <a:rPr lang="uk-UA" smtClean="0"/>
              <a:t>01.05.2020</a:t>
            </a:fld>
            <a:endParaRPr lang="uk-U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FD933-AB18-4014-AF0C-45A937937775}" type="slidenum">
              <a:rPr lang="uk-UA" smtClean="0"/>
              <a:t>‹#›</a:t>
            </a:fld>
            <a:endParaRPr lang="uk-UA"/>
          </a:p>
        </p:txBody>
      </p:sp>
    </p:spTree>
    <p:extLst>
      <p:ext uri="{BB962C8B-B14F-4D97-AF65-F5344CB8AC3E}">
        <p14:creationId xmlns:p14="http://schemas.microsoft.com/office/powerpoint/2010/main" val="145733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13</a:t>
            </a:fld>
            <a:endParaRPr lang="uk-UA"/>
          </a:p>
        </p:txBody>
      </p:sp>
    </p:spTree>
    <p:extLst>
      <p:ext uri="{BB962C8B-B14F-4D97-AF65-F5344CB8AC3E}">
        <p14:creationId xmlns:p14="http://schemas.microsoft.com/office/powerpoint/2010/main" val="3748253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14</a:t>
            </a:fld>
            <a:endParaRPr lang="uk-UA"/>
          </a:p>
        </p:txBody>
      </p:sp>
    </p:spTree>
    <p:extLst>
      <p:ext uri="{BB962C8B-B14F-4D97-AF65-F5344CB8AC3E}">
        <p14:creationId xmlns:p14="http://schemas.microsoft.com/office/powerpoint/2010/main" val="544162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15</a:t>
            </a:fld>
            <a:endParaRPr lang="uk-UA"/>
          </a:p>
        </p:txBody>
      </p:sp>
    </p:spTree>
    <p:extLst>
      <p:ext uri="{BB962C8B-B14F-4D97-AF65-F5344CB8AC3E}">
        <p14:creationId xmlns:p14="http://schemas.microsoft.com/office/powerpoint/2010/main" val="29687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16</a:t>
            </a:fld>
            <a:endParaRPr lang="uk-UA"/>
          </a:p>
        </p:txBody>
      </p:sp>
    </p:spTree>
    <p:extLst>
      <p:ext uri="{BB962C8B-B14F-4D97-AF65-F5344CB8AC3E}">
        <p14:creationId xmlns:p14="http://schemas.microsoft.com/office/powerpoint/2010/main" val="4278362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17</a:t>
            </a:fld>
            <a:endParaRPr lang="uk-UA"/>
          </a:p>
        </p:txBody>
      </p:sp>
    </p:spTree>
    <p:extLst>
      <p:ext uri="{BB962C8B-B14F-4D97-AF65-F5344CB8AC3E}">
        <p14:creationId xmlns:p14="http://schemas.microsoft.com/office/powerpoint/2010/main" val="577671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18</a:t>
            </a:fld>
            <a:endParaRPr lang="uk-UA"/>
          </a:p>
        </p:txBody>
      </p:sp>
    </p:spTree>
    <p:extLst>
      <p:ext uri="{BB962C8B-B14F-4D97-AF65-F5344CB8AC3E}">
        <p14:creationId xmlns:p14="http://schemas.microsoft.com/office/powerpoint/2010/main" val="38195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19</a:t>
            </a:fld>
            <a:endParaRPr lang="uk-UA"/>
          </a:p>
        </p:txBody>
      </p:sp>
    </p:spTree>
    <p:extLst>
      <p:ext uri="{BB962C8B-B14F-4D97-AF65-F5344CB8AC3E}">
        <p14:creationId xmlns:p14="http://schemas.microsoft.com/office/powerpoint/2010/main" val="2531230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20</a:t>
            </a:fld>
            <a:endParaRPr lang="uk-UA"/>
          </a:p>
        </p:txBody>
      </p:sp>
    </p:spTree>
    <p:extLst>
      <p:ext uri="{BB962C8B-B14F-4D97-AF65-F5344CB8AC3E}">
        <p14:creationId xmlns:p14="http://schemas.microsoft.com/office/powerpoint/2010/main" val="2450512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21</a:t>
            </a:fld>
            <a:endParaRPr lang="uk-UA"/>
          </a:p>
        </p:txBody>
      </p:sp>
    </p:spTree>
    <p:extLst>
      <p:ext uri="{BB962C8B-B14F-4D97-AF65-F5344CB8AC3E}">
        <p14:creationId xmlns:p14="http://schemas.microsoft.com/office/powerpoint/2010/main" val="3994123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22</a:t>
            </a:fld>
            <a:endParaRPr lang="uk-UA"/>
          </a:p>
        </p:txBody>
      </p:sp>
    </p:spTree>
    <p:extLst>
      <p:ext uri="{BB962C8B-B14F-4D97-AF65-F5344CB8AC3E}">
        <p14:creationId xmlns:p14="http://schemas.microsoft.com/office/powerpoint/2010/main" val="244313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5</a:t>
            </a:fld>
            <a:endParaRPr lang="uk-UA"/>
          </a:p>
        </p:txBody>
      </p:sp>
    </p:spTree>
    <p:extLst>
      <p:ext uri="{BB962C8B-B14F-4D97-AF65-F5344CB8AC3E}">
        <p14:creationId xmlns:p14="http://schemas.microsoft.com/office/powerpoint/2010/main" val="2589841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23</a:t>
            </a:fld>
            <a:endParaRPr lang="uk-UA"/>
          </a:p>
        </p:txBody>
      </p:sp>
    </p:spTree>
    <p:extLst>
      <p:ext uri="{BB962C8B-B14F-4D97-AF65-F5344CB8AC3E}">
        <p14:creationId xmlns:p14="http://schemas.microsoft.com/office/powerpoint/2010/main" val="434712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24</a:t>
            </a:fld>
            <a:endParaRPr lang="uk-UA"/>
          </a:p>
        </p:txBody>
      </p:sp>
    </p:spTree>
    <p:extLst>
      <p:ext uri="{BB962C8B-B14F-4D97-AF65-F5344CB8AC3E}">
        <p14:creationId xmlns:p14="http://schemas.microsoft.com/office/powerpoint/2010/main" val="2144045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25</a:t>
            </a:fld>
            <a:endParaRPr lang="uk-UA"/>
          </a:p>
        </p:txBody>
      </p:sp>
    </p:spTree>
    <p:extLst>
      <p:ext uri="{BB962C8B-B14F-4D97-AF65-F5344CB8AC3E}">
        <p14:creationId xmlns:p14="http://schemas.microsoft.com/office/powerpoint/2010/main" val="1123427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26</a:t>
            </a:fld>
            <a:endParaRPr lang="uk-UA"/>
          </a:p>
        </p:txBody>
      </p:sp>
    </p:spTree>
    <p:extLst>
      <p:ext uri="{BB962C8B-B14F-4D97-AF65-F5344CB8AC3E}">
        <p14:creationId xmlns:p14="http://schemas.microsoft.com/office/powerpoint/2010/main" val="1235825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27</a:t>
            </a:fld>
            <a:endParaRPr lang="uk-UA"/>
          </a:p>
        </p:txBody>
      </p:sp>
    </p:spTree>
    <p:extLst>
      <p:ext uri="{BB962C8B-B14F-4D97-AF65-F5344CB8AC3E}">
        <p14:creationId xmlns:p14="http://schemas.microsoft.com/office/powerpoint/2010/main" val="134901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28</a:t>
            </a:fld>
            <a:endParaRPr lang="uk-UA"/>
          </a:p>
        </p:txBody>
      </p:sp>
    </p:spTree>
    <p:extLst>
      <p:ext uri="{BB962C8B-B14F-4D97-AF65-F5344CB8AC3E}">
        <p14:creationId xmlns:p14="http://schemas.microsoft.com/office/powerpoint/2010/main" val="1502957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29</a:t>
            </a:fld>
            <a:endParaRPr lang="uk-UA"/>
          </a:p>
        </p:txBody>
      </p:sp>
    </p:spTree>
    <p:extLst>
      <p:ext uri="{BB962C8B-B14F-4D97-AF65-F5344CB8AC3E}">
        <p14:creationId xmlns:p14="http://schemas.microsoft.com/office/powerpoint/2010/main" val="4062550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30</a:t>
            </a:fld>
            <a:endParaRPr lang="uk-UA"/>
          </a:p>
        </p:txBody>
      </p:sp>
    </p:spTree>
    <p:extLst>
      <p:ext uri="{BB962C8B-B14F-4D97-AF65-F5344CB8AC3E}">
        <p14:creationId xmlns:p14="http://schemas.microsoft.com/office/powerpoint/2010/main" val="2575609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31</a:t>
            </a:fld>
            <a:endParaRPr lang="uk-UA"/>
          </a:p>
        </p:txBody>
      </p:sp>
    </p:spTree>
    <p:extLst>
      <p:ext uri="{BB962C8B-B14F-4D97-AF65-F5344CB8AC3E}">
        <p14:creationId xmlns:p14="http://schemas.microsoft.com/office/powerpoint/2010/main" val="951570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32</a:t>
            </a:fld>
            <a:endParaRPr lang="uk-UA"/>
          </a:p>
        </p:txBody>
      </p:sp>
    </p:spTree>
    <p:extLst>
      <p:ext uri="{BB962C8B-B14F-4D97-AF65-F5344CB8AC3E}">
        <p14:creationId xmlns:p14="http://schemas.microsoft.com/office/powerpoint/2010/main" val="74539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6</a:t>
            </a:fld>
            <a:endParaRPr lang="uk-UA"/>
          </a:p>
        </p:txBody>
      </p:sp>
    </p:spTree>
    <p:extLst>
      <p:ext uri="{BB962C8B-B14F-4D97-AF65-F5344CB8AC3E}">
        <p14:creationId xmlns:p14="http://schemas.microsoft.com/office/powerpoint/2010/main" val="1708621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33</a:t>
            </a:fld>
            <a:endParaRPr lang="uk-UA"/>
          </a:p>
        </p:txBody>
      </p:sp>
    </p:spTree>
    <p:extLst>
      <p:ext uri="{BB962C8B-B14F-4D97-AF65-F5344CB8AC3E}">
        <p14:creationId xmlns:p14="http://schemas.microsoft.com/office/powerpoint/2010/main" val="188441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7</a:t>
            </a:fld>
            <a:endParaRPr lang="uk-UA"/>
          </a:p>
        </p:txBody>
      </p:sp>
    </p:spTree>
    <p:extLst>
      <p:ext uri="{BB962C8B-B14F-4D97-AF65-F5344CB8AC3E}">
        <p14:creationId xmlns:p14="http://schemas.microsoft.com/office/powerpoint/2010/main" val="1012363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8</a:t>
            </a:fld>
            <a:endParaRPr lang="uk-UA"/>
          </a:p>
        </p:txBody>
      </p:sp>
    </p:spTree>
    <p:extLst>
      <p:ext uri="{BB962C8B-B14F-4D97-AF65-F5344CB8AC3E}">
        <p14:creationId xmlns:p14="http://schemas.microsoft.com/office/powerpoint/2010/main" val="318156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9</a:t>
            </a:fld>
            <a:endParaRPr lang="uk-UA"/>
          </a:p>
        </p:txBody>
      </p:sp>
    </p:spTree>
    <p:extLst>
      <p:ext uri="{BB962C8B-B14F-4D97-AF65-F5344CB8AC3E}">
        <p14:creationId xmlns:p14="http://schemas.microsoft.com/office/powerpoint/2010/main" val="259667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10</a:t>
            </a:fld>
            <a:endParaRPr lang="uk-UA"/>
          </a:p>
        </p:txBody>
      </p:sp>
    </p:spTree>
    <p:extLst>
      <p:ext uri="{BB962C8B-B14F-4D97-AF65-F5344CB8AC3E}">
        <p14:creationId xmlns:p14="http://schemas.microsoft.com/office/powerpoint/2010/main" val="2190945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11</a:t>
            </a:fld>
            <a:endParaRPr lang="uk-UA"/>
          </a:p>
        </p:txBody>
      </p:sp>
    </p:spTree>
    <p:extLst>
      <p:ext uri="{BB962C8B-B14F-4D97-AF65-F5344CB8AC3E}">
        <p14:creationId xmlns:p14="http://schemas.microsoft.com/office/powerpoint/2010/main" val="1793249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12</a:t>
            </a:fld>
            <a:endParaRPr lang="uk-UA"/>
          </a:p>
        </p:txBody>
      </p:sp>
    </p:spTree>
    <p:extLst>
      <p:ext uri="{BB962C8B-B14F-4D97-AF65-F5344CB8AC3E}">
        <p14:creationId xmlns:p14="http://schemas.microsoft.com/office/powerpoint/2010/main" val="4190516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143500"/>
          </a:xfrm>
        </p:spPr>
        <p:txBody>
          <a:bodyPr/>
          <a:lstStyle/>
          <a:p>
            <a:endParaRPr lang="uk-UA"/>
          </a:p>
        </p:txBody>
      </p:sp>
      <p:sp>
        <p:nvSpPr>
          <p:cNvPr id="6" name="Rectangle 5"/>
          <p:cNvSpPr/>
          <p:nvPr userDrawn="1"/>
        </p:nvSpPr>
        <p:spPr>
          <a:xfrm>
            <a:off x="0" y="3507854"/>
            <a:ext cx="9143999" cy="129614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ctrTitle"/>
          </p:nvPr>
        </p:nvSpPr>
        <p:spPr>
          <a:xfrm>
            <a:off x="685800" y="3651870"/>
            <a:ext cx="7772400" cy="648072"/>
          </a:xfrm>
        </p:spPr>
        <p:txBody>
          <a:bodyPr/>
          <a:lstStyle/>
          <a:p>
            <a:r>
              <a:rPr lang="en-US"/>
              <a:t>Click to edit Master title style</a:t>
            </a:r>
            <a:endParaRPr lang="uk-UA"/>
          </a:p>
        </p:txBody>
      </p:sp>
      <p:sp>
        <p:nvSpPr>
          <p:cNvPr id="3" name="Subtitle 2"/>
          <p:cNvSpPr>
            <a:spLocks noGrp="1"/>
          </p:cNvSpPr>
          <p:nvPr>
            <p:ph type="subTitle" idx="1"/>
          </p:nvPr>
        </p:nvSpPr>
        <p:spPr>
          <a:xfrm>
            <a:off x="683568" y="4299942"/>
            <a:ext cx="6400800" cy="288032"/>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uk-UA"/>
          </a:p>
        </p:txBody>
      </p:sp>
    </p:spTree>
    <p:extLst>
      <p:ext uri="{BB962C8B-B14F-4D97-AF65-F5344CB8AC3E}">
        <p14:creationId xmlns:p14="http://schemas.microsoft.com/office/powerpoint/2010/main" val="184856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r>
              <a:rPr lang="en-US"/>
              <a:t>www.company.com</a:t>
            </a:r>
            <a:endParaRPr lang="uk-UA" dirty="0"/>
          </a:p>
        </p:txBody>
      </p:sp>
      <p:sp>
        <p:nvSpPr>
          <p:cNvPr id="25" name="Text Placeholder 7"/>
          <p:cNvSpPr>
            <a:spLocks noGrp="1"/>
          </p:cNvSpPr>
          <p:nvPr>
            <p:ph type="body" sz="quarter" idx="31" hasCustomPrompt="1"/>
          </p:nvPr>
        </p:nvSpPr>
        <p:spPr>
          <a:xfrm>
            <a:off x="604774" y="3939902"/>
            <a:ext cx="2024386" cy="576536"/>
          </a:xfrm>
        </p:spPr>
        <p:txBody>
          <a:bodyPr anchor="t">
            <a:noAutofit/>
          </a:bodyPr>
          <a:lstStyle>
            <a:lvl1pPr marL="0" indent="0" algn="ctr">
              <a:buNone/>
              <a:defRPr sz="1000">
                <a:latin typeface="+mn-lt"/>
              </a:defRPr>
            </a:lvl1pPr>
            <a:lvl2pPr>
              <a:defRPr sz="1000"/>
            </a:lvl2pPr>
            <a:lvl3pPr>
              <a:defRPr sz="1000"/>
            </a:lvl3pPr>
            <a:lvl4pPr>
              <a:defRPr sz="1000"/>
            </a:lvl4pPr>
            <a:lvl5pPr>
              <a:defRPr sz="1000"/>
            </a:lvl5pPr>
          </a:lstStyle>
          <a:p>
            <a:pPr lvl="0"/>
            <a:r>
              <a:rPr lang="en-US" dirty="0"/>
              <a:t>Subtitle</a:t>
            </a:r>
            <a:endParaRPr lang="uk-UA" dirty="0"/>
          </a:p>
        </p:txBody>
      </p:sp>
      <p:sp>
        <p:nvSpPr>
          <p:cNvPr id="26" name="Text Placeholder 7"/>
          <p:cNvSpPr>
            <a:spLocks noGrp="1"/>
          </p:cNvSpPr>
          <p:nvPr>
            <p:ph type="body" sz="quarter" idx="32" hasCustomPrompt="1"/>
          </p:nvPr>
        </p:nvSpPr>
        <p:spPr>
          <a:xfrm>
            <a:off x="3121411" y="3939902"/>
            <a:ext cx="2024386" cy="576536"/>
          </a:xfrm>
        </p:spPr>
        <p:txBody>
          <a:bodyPr anchor="t">
            <a:noAutofit/>
          </a:bodyPr>
          <a:lstStyle>
            <a:lvl1pPr marL="0" indent="0" algn="ctr">
              <a:buNone/>
              <a:defRPr sz="1000">
                <a:latin typeface="+mn-lt"/>
              </a:defRPr>
            </a:lvl1pPr>
            <a:lvl2pPr>
              <a:defRPr sz="1000"/>
            </a:lvl2pPr>
            <a:lvl3pPr>
              <a:defRPr sz="1000"/>
            </a:lvl3pPr>
            <a:lvl4pPr>
              <a:defRPr sz="1000"/>
            </a:lvl4pPr>
            <a:lvl5pPr>
              <a:defRPr sz="1000"/>
            </a:lvl5pPr>
          </a:lstStyle>
          <a:p>
            <a:pPr lvl="0"/>
            <a:r>
              <a:rPr lang="en-US" dirty="0"/>
              <a:t>Subtitle</a:t>
            </a:r>
            <a:endParaRPr lang="uk-UA" dirty="0"/>
          </a:p>
        </p:txBody>
      </p:sp>
      <p:sp>
        <p:nvSpPr>
          <p:cNvPr id="27" name="Text Placeholder 7"/>
          <p:cNvSpPr>
            <a:spLocks noGrp="1"/>
          </p:cNvSpPr>
          <p:nvPr>
            <p:ph type="body" sz="quarter" idx="33" hasCustomPrompt="1"/>
          </p:nvPr>
        </p:nvSpPr>
        <p:spPr>
          <a:xfrm>
            <a:off x="6097693" y="3939902"/>
            <a:ext cx="2024386" cy="576536"/>
          </a:xfrm>
        </p:spPr>
        <p:txBody>
          <a:bodyPr anchor="t">
            <a:noAutofit/>
          </a:bodyPr>
          <a:lstStyle>
            <a:lvl1pPr marL="0" indent="0" algn="ctr">
              <a:buNone/>
              <a:defRPr sz="1000">
                <a:latin typeface="+mn-lt"/>
              </a:defRPr>
            </a:lvl1pPr>
            <a:lvl2pPr>
              <a:defRPr sz="1000"/>
            </a:lvl2pPr>
            <a:lvl3pPr>
              <a:defRPr sz="1000"/>
            </a:lvl3pPr>
            <a:lvl4pPr>
              <a:defRPr sz="1000"/>
            </a:lvl4pPr>
            <a:lvl5pPr>
              <a:defRPr sz="1000"/>
            </a:lvl5pPr>
          </a:lstStyle>
          <a:p>
            <a:pPr lvl="0"/>
            <a:r>
              <a:rPr lang="en-US" dirty="0"/>
              <a:t>Subtitle</a:t>
            </a:r>
            <a:endParaRPr lang="uk-UA" dirty="0"/>
          </a:p>
        </p:txBody>
      </p:sp>
    </p:spTree>
    <p:extLst>
      <p:ext uri="{BB962C8B-B14F-4D97-AF65-F5344CB8AC3E}">
        <p14:creationId xmlns:p14="http://schemas.microsoft.com/office/powerpoint/2010/main" val="291406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r>
              <a:rPr lang="en-US"/>
              <a:t>www.company.com</a:t>
            </a:r>
            <a:endParaRPr lang="uk-UA" dirty="0"/>
          </a:p>
        </p:txBody>
      </p:sp>
      <p:sp>
        <p:nvSpPr>
          <p:cNvPr id="6" name="Text Placeholder 7"/>
          <p:cNvSpPr>
            <a:spLocks noGrp="1"/>
          </p:cNvSpPr>
          <p:nvPr>
            <p:ph type="body" sz="quarter" idx="26"/>
          </p:nvPr>
        </p:nvSpPr>
        <p:spPr>
          <a:xfrm>
            <a:off x="468313" y="1707654"/>
            <a:ext cx="3743649" cy="2880221"/>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7" name="Text Placeholder 7"/>
          <p:cNvSpPr>
            <a:spLocks noGrp="1"/>
          </p:cNvSpPr>
          <p:nvPr>
            <p:ph type="body" sz="quarter" idx="27" hasCustomPrompt="1"/>
          </p:nvPr>
        </p:nvSpPr>
        <p:spPr>
          <a:xfrm>
            <a:off x="468313" y="1201816"/>
            <a:ext cx="3743649" cy="505839"/>
          </a:xfrm>
        </p:spPr>
        <p:txBody>
          <a:bodyPr anchor="ctr">
            <a:normAutofit/>
          </a:bodyPr>
          <a:lstStyle>
            <a:lvl1pPr marL="0" indent="0">
              <a:buNone/>
              <a:defRPr sz="2400">
                <a:latin typeface="+mj-lt"/>
              </a:defRPr>
            </a:lvl1pPr>
            <a:lvl2pPr>
              <a:defRPr sz="1000"/>
            </a:lvl2pPr>
            <a:lvl3pPr>
              <a:defRPr sz="1000"/>
            </a:lvl3pPr>
            <a:lvl4pPr>
              <a:defRPr sz="1000"/>
            </a:lvl4pPr>
            <a:lvl5pPr>
              <a:defRPr sz="1000"/>
            </a:lvl5pPr>
          </a:lstStyle>
          <a:p>
            <a:pPr lvl="0"/>
            <a:r>
              <a:rPr lang="en-US" dirty="0"/>
              <a:t>Subtitle</a:t>
            </a:r>
            <a:endParaRPr lang="uk-UA" dirty="0"/>
          </a:p>
        </p:txBody>
      </p:sp>
      <p:sp>
        <p:nvSpPr>
          <p:cNvPr id="9" name="Text Placeholder 13"/>
          <p:cNvSpPr>
            <a:spLocks noGrp="1"/>
          </p:cNvSpPr>
          <p:nvPr>
            <p:ph type="body" sz="quarter" idx="25" hasCustomPrompt="1"/>
          </p:nvPr>
        </p:nvSpPr>
        <p:spPr>
          <a:xfrm>
            <a:off x="5436096" y="3579862"/>
            <a:ext cx="1224136" cy="576064"/>
          </a:xfrm>
        </p:spPr>
        <p:txBody>
          <a:bodyPr anchor="ctr">
            <a:noAutofit/>
          </a:bodyPr>
          <a:lstStyle>
            <a:lvl1pPr marL="0" indent="0">
              <a:buNone/>
              <a:defRPr sz="3200" b="1">
                <a:latin typeface="+mj-lt"/>
              </a:defRPr>
            </a:lvl1pPr>
          </a:lstStyle>
          <a:p>
            <a:pPr lvl="0"/>
            <a:r>
              <a:rPr lang="en-US" dirty="0"/>
              <a:t>Subtitle</a:t>
            </a:r>
            <a:endParaRPr lang="uk-UA" dirty="0"/>
          </a:p>
        </p:txBody>
      </p:sp>
      <p:sp>
        <p:nvSpPr>
          <p:cNvPr id="10" name="Text Placeholder 4"/>
          <p:cNvSpPr>
            <a:spLocks noGrp="1"/>
          </p:cNvSpPr>
          <p:nvPr>
            <p:ph type="body" sz="quarter" idx="28"/>
          </p:nvPr>
        </p:nvSpPr>
        <p:spPr>
          <a:xfrm>
            <a:off x="5436096" y="4155925"/>
            <a:ext cx="1224136" cy="360041"/>
          </a:xfrm>
        </p:spPr>
        <p:txBody>
          <a:bodyPr anchor="t">
            <a:normAutofit/>
          </a:bodyPr>
          <a:lstStyle>
            <a:lvl1pPr marL="0" indent="0">
              <a:buNone/>
              <a:defRPr sz="1000"/>
            </a:lvl1pPr>
          </a:lstStyle>
          <a:p>
            <a:pPr lvl="0"/>
            <a:r>
              <a:rPr lang="en-US" dirty="0"/>
              <a:t>Click to edit Master text styles</a:t>
            </a:r>
          </a:p>
        </p:txBody>
      </p:sp>
      <p:sp>
        <p:nvSpPr>
          <p:cNvPr id="11" name="Text Placeholder 13"/>
          <p:cNvSpPr>
            <a:spLocks noGrp="1"/>
          </p:cNvSpPr>
          <p:nvPr>
            <p:ph type="body" sz="quarter" idx="29" hasCustomPrompt="1"/>
          </p:nvPr>
        </p:nvSpPr>
        <p:spPr>
          <a:xfrm>
            <a:off x="4761457" y="3579862"/>
            <a:ext cx="674639" cy="904214"/>
          </a:xfrm>
        </p:spPr>
        <p:txBody>
          <a:bodyPr anchor="ctr">
            <a:noAutofit/>
          </a:bodyPr>
          <a:lstStyle>
            <a:lvl1pPr marL="0" indent="0" algn="ctr">
              <a:buNone/>
              <a:defRPr sz="4400" b="1">
                <a:latin typeface="+mj-lt"/>
              </a:defRPr>
            </a:lvl1pPr>
          </a:lstStyle>
          <a:p>
            <a:pPr lvl="0"/>
            <a:r>
              <a:rPr lang="en-US" dirty="0"/>
              <a:t>A</a:t>
            </a:r>
            <a:endParaRPr lang="uk-UA" dirty="0"/>
          </a:p>
        </p:txBody>
      </p:sp>
      <p:sp>
        <p:nvSpPr>
          <p:cNvPr id="12" name="Text Placeholder 13"/>
          <p:cNvSpPr>
            <a:spLocks noGrp="1"/>
          </p:cNvSpPr>
          <p:nvPr>
            <p:ph type="body" sz="quarter" idx="30" hasCustomPrompt="1"/>
          </p:nvPr>
        </p:nvSpPr>
        <p:spPr>
          <a:xfrm>
            <a:off x="7452320" y="3579862"/>
            <a:ext cx="1224136" cy="576064"/>
          </a:xfrm>
        </p:spPr>
        <p:txBody>
          <a:bodyPr anchor="ctr">
            <a:noAutofit/>
          </a:bodyPr>
          <a:lstStyle>
            <a:lvl1pPr marL="0" indent="0">
              <a:buNone/>
              <a:defRPr sz="3200" b="1">
                <a:latin typeface="+mj-lt"/>
              </a:defRPr>
            </a:lvl1pPr>
          </a:lstStyle>
          <a:p>
            <a:pPr lvl="0"/>
            <a:r>
              <a:rPr lang="en-US" dirty="0"/>
              <a:t>Subtitle</a:t>
            </a:r>
            <a:endParaRPr lang="uk-UA" dirty="0"/>
          </a:p>
        </p:txBody>
      </p:sp>
      <p:sp>
        <p:nvSpPr>
          <p:cNvPr id="13" name="Text Placeholder 4"/>
          <p:cNvSpPr>
            <a:spLocks noGrp="1"/>
          </p:cNvSpPr>
          <p:nvPr>
            <p:ph type="body" sz="quarter" idx="31"/>
          </p:nvPr>
        </p:nvSpPr>
        <p:spPr>
          <a:xfrm>
            <a:off x="7452320" y="4155925"/>
            <a:ext cx="1224136" cy="360041"/>
          </a:xfrm>
        </p:spPr>
        <p:txBody>
          <a:bodyPr anchor="t">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32" hasCustomPrompt="1"/>
          </p:nvPr>
        </p:nvSpPr>
        <p:spPr>
          <a:xfrm>
            <a:off x="6777681" y="3579862"/>
            <a:ext cx="674639" cy="904214"/>
          </a:xfrm>
        </p:spPr>
        <p:txBody>
          <a:bodyPr anchor="ctr">
            <a:noAutofit/>
          </a:bodyPr>
          <a:lstStyle>
            <a:lvl1pPr marL="0" indent="0" algn="ctr">
              <a:buNone/>
              <a:defRPr sz="4400" b="1">
                <a:latin typeface="+mj-lt"/>
              </a:defRPr>
            </a:lvl1pPr>
          </a:lstStyle>
          <a:p>
            <a:pPr lvl="0"/>
            <a:r>
              <a:rPr lang="en-US" dirty="0"/>
              <a:t>A</a:t>
            </a:r>
            <a:endParaRPr lang="uk-UA" dirty="0"/>
          </a:p>
        </p:txBody>
      </p:sp>
    </p:spTree>
    <p:extLst>
      <p:ext uri="{BB962C8B-B14F-4D97-AF65-F5344CB8AC3E}">
        <p14:creationId xmlns:p14="http://schemas.microsoft.com/office/powerpoint/2010/main" val="258633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r>
              <a:rPr lang="en-US"/>
              <a:t>www.company.com</a:t>
            </a:r>
            <a:endParaRPr lang="uk-UA" dirty="0"/>
          </a:p>
        </p:txBody>
      </p:sp>
      <p:sp>
        <p:nvSpPr>
          <p:cNvPr id="9" name="Text Placeholder 13"/>
          <p:cNvSpPr>
            <a:spLocks noGrp="1"/>
          </p:cNvSpPr>
          <p:nvPr>
            <p:ph type="body" sz="quarter" idx="25" hasCustomPrompt="1"/>
          </p:nvPr>
        </p:nvSpPr>
        <p:spPr>
          <a:xfrm>
            <a:off x="1026212" y="3723878"/>
            <a:ext cx="741747" cy="479077"/>
          </a:xfrm>
        </p:spPr>
        <p:txBody>
          <a:bodyPr anchor="ctr">
            <a:noAutofit/>
          </a:bodyPr>
          <a:lstStyle>
            <a:lvl1pPr marL="0" indent="0">
              <a:buNone/>
              <a:defRPr sz="3200" b="1">
                <a:latin typeface="+mj-lt"/>
              </a:defRPr>
            </a:lvl1pPr>
          </a:lstStyle>
          <a:p>
            <a:pPr lvl="0"/>
            <a:r>
              <a:rPr lang="en-US" dirty="0"/>
              <a:t>A</a:t>
            </a:r>
            <a:endParaRPr lang="uk-UA" dirty="0"/>
          </a:p>
        </p:txBody>
      </p:sp>
      <p:sp>
        <p:nvSpPr>
          <p:cNvPr id="10" name="Text Placeholder 4"/>
          <p:cNvSpPr>
            <a:spLocks noGrp="1"/>
          </p:cNvSpPr>
          <p:nvPr>
            <p:ph type="body" sz="quarter" idx="28"/>
          </p:nvPr>
        </p:nvSpPr>
        <p:spPr>
          <a:xfrm>
            <a:off x="1026212" y="4155926"/>
            <a:ext cx="741747" cy="457027"/>
          </a:xfrm>
        </p:spPr>
        <p:txBody>
          <a:bodyPr anchor="t">
            <a:noAutofit/>
          </a:bodyPr>
          <a:lstStyle>
            <a:lvl1pPr marL="0" indent="0">
              <a:buNone/>
              <a:defRPr sz="900"/>
            </a:lvl1pPr>
          </a:lstStyle>
          <a:p>
            <a:pPr lvl="0"/>
            <a:r>
              <a:rPr lang="en-US" dirty="0"/>
              <a:t>Click to edit Master text styles</a:t>
            </a:r>
          </a:p>
        </p:txBody>
      </p:sp>
      <p:sp>
        <p:nvSpPr>
          <p:cNvPr id="270" name="Content Placeholder 6"/>
          <p:cNvSpPr>
            <a:spLocks noGrp="1"/>
          </p:cNvSpPr>
          <p:nvPr>
            <p:ph sz="quarter" idx="19"/>
          </p:nvPr>
        </p:nvSpPr>
        <p:spPr>
          <a:xfrm>
            <a:off x="826813" y="2859782"/>
            <a:ext cx="2160984" cy="711400"/>
          </a:xfrm>
        </p:spPr>
        <p:txBody>
          <a:bodyPr>
            <a:normAutofit/>
          </a:bodyPr>
          <a:lstStyle>
            <a:lvl1pPr marL="0" indent="0">
              <a:buNone/>
              <a:defRPr sz="1000"/>
            </a:lvl1pPr>
          </a:lstStyle>
          <a:p>
            <a:pPr lvl="0"/>
            <a:r>
              <a:rPr lang="en-US" dirty="0"/>
              <a:t>Click to edit Master text styles</a:t>
            </a:r>
          </a:p>
        </p:txBody>
      </p:sp>
      <p:sp>
        <p:nvSpPr>
          <p:cNvPr id="271" name="Content Placeholder 6"/>
          <p:cNvSpPr>
            <a:spLocks noGrp="1"/>
          </p:cNvSpPr>
          <p:nvPr>
            <p:ph sz="quarter" idx="22"/>
          </p:nvPr>
        </p:nvSpPr>
        <p:spPr>
          <a:xfrm>
            <a:off x="3491109" y="2859782"/>
            <a:ext cx="2160984" cy="711400"/>
          </a:xfrm>
        </p:spPr>
        <p:txBody>
          <a:bodyPr>
            <a:normAutofit/>
          </a:bodyPr>
          <a:lstStyle>
            <a:lvl1pPr marL="0" indent="0">
              <a:buNone/>
              <a:defRPr sz="1000"/>
            </a:lvl1pPr>
          </a:lstStyle>
          <a:p>
            <a:pPr lvl="0"/>
            <a:r>
              <a:rPr lang="en-US" dirty="0"/>
              <a:t>Click to edit Master text styles</a:t>
            </a:r>
          </a:p>
        </p:txBody>
      </p:sp>
      <p:sp>
        <p:nvSpPr>
          <p:cNvPr id="272" name="Content Placeholder 6"/>
          <p:cNvSpPr>
            <a:spLocks noGrp="1"/>
          </p:cNvSpPr>
          <p:nvPr>
            <p:ph sz="quarter" idx="33"/>
          </p:nvPr>
        </p:nvSpPr>
        <p:spPr>
          <a:xfrm>
            <a:off x="6156176" y="2859782"/>
            <a:ext cx="2160984" cy="711400"/>
          </a:xfrm>
        </p:spPr>
        <p:txBody>
          <a:bodyPr>
            <a:normAutofit/>
          </a:bodyPr>
          <a:lstStyle>
            <a:lvl1pPr marL="0" indent="0">
              <a:buNone/>
              <a:defRPr sz="1000"/>
            </a:lvl1pPr>
          </a:lstStyle>
          <a:p>
            <a:pPr lvl="0"/>
            <a:r>
              <a:rPr lang="en-US" dirty="0"/>
              <a:t>Click to edit Master text styles</a:t>
            </a:r>
          </a:p>
        </p:txBody>
      </p:sp>
      <p:sp>
        <p:nvSpPr>
          <p:cNvPr id="273" name="Text Placeholder 13"/>
          <p:cNvSpPr>
            <a:spLocks noGrp="1"/>
          </p:cNvSpPr>
          <p:nvPr>
            <p:ph type="body" sz="quarter" idx="34" hasCustomPrompt="1"/>
          </p:nvPr>
        </p:nvSpPr>
        <p:spPr>
          <a:xfrm>
            <a:off x="2277596" y="3723878"/>
            <a:ext cx="741747" cy="479077"/>
          </a:xfrm>
        </p:spPr>
        <p:txBody>
          <a:bodyPr anchor="ctr">
            <a:noAutofit/>
          </a:bodyPr>
          <a:lstStyle>
            <a:lvl1pPr marL="0" indent="0">
              <a:buNone/>
              <a:defRPr sz="3200" b="1">
                <a:latin typeface="+mj-lt"/>
              </a:defRPr>
            </a:lvl1pPr>
          </a:lstStyle>
          <a:p>
            <a:pPr lvl="0"/>
            <a:r>
              <a:rPr lang="en-US" dirty="0"/>
              <a:t>A</a:t>
            </a:r>
            <a:endParaRPr lang="uk-UA" dirty="0"/>
          </a:p>
        </p:txBody>
      </p:sp>
      <p:sp>
        <p:nvSpPr>
          <p:cNvPr id="274" name="Text Placeholder 4"/>
          <p:cNvSpPr>
            <a:spLocks noGrp="1"/>
          </p:cNvSpPr>
          <p:nvPr>
            <p:ph type="body" sz="quarter" idx="35"/>
          </p:nvPr>
        </p:nvSpPr>
        <p:spPr>
          <a:xfrm>
            <a:off x="2277596" y="4155926"/>
            <a:ext cx="741747" cy="457027"/>
          </a:xfrm>
        </p:spPr>
        <p:txBody>
          <a:bodyPr anchor="t">
            <a:noAutofit/>
          </a:bodyPr>
          <a:lstStyle>
            <a:lvl1pPr marL="0" indent="0">
              <a:buNone/>
              <a:defRPr sz="900"/>
            </a:lvl1pPr>
          </a:lstStyle>
          <a:p>
            <a:pPr lvl="0"/>
            <a:r>
              <a:rPr lang="en-US" dirty="0"/>
              <a:t>Click to edit Master text styles</a:t>
            </a:r>
          </a:p>
        </p:txBody>
      </p:sp>
      <p:sp>
        <p:nvSpPr>
          <p:cNvPr id="276" name="Text Placeholder 13"/>
          <p:cNvSpPr>
            <a:spLocks noGrp="1"/>
          </p:cNvSpPr>
          <p:nvPr>
            <p:ph type="body" sz="quarter" idx="36" hasCustomPrompt="1"/>
          </p:nvPr>
        </p:nvSpPr>
        <p:spPr>
          <a:xfrm>
            <a:off x="3751482" y="3723878"/>
            <a:ext cx="741747" cy="479077"/>
          </a:xfrm>
        </p:spPr>
        <p:txBody>
          <a:bodyPr anchor="ctr">
            <a:noAutofit/>
          </a:bodyPr>
          <a:lstStyle>
            <a:lvl1pPr marL="0" indent="0">
              <a:buNone/>
              <a:defRPr sz="3200" b="1">
                <a:latin typeface="+mj-lt"/>
              </a:defRPr>
            </a:lvl1pPr>
          </a:lstStyle>
          <a:p>
            <a:pPr lvl="0"/>
            <a:r>
              <a:rPr lang="en-US" dirty="0"/>
              <a:t>A</a:t>
            </a:r>
            <a:endParaRPr lang="uk-UA" dirty="0"/>
          </a:p>
        </p:txBody>
      </p:sp>
      <p:sp>
        <p:nvSpPr>
          <p:cNvPr id="277" name="Text Placeholder 4"/>
          <p:cNvSpPr>
            <a:spLocks noGrp="1"/>
          </p:cNvSpPr>
          <p:nvPr>
            <p:ph type="body" sz="quarter" idx="37"/>
          </p:nvPr>
        </p:nvSpPr>
        <p:spPr>
          <a:xfrm>
            <a:off x="3751482" y="4155926"/>
            <a:ext cx="741747" cy="457027"/>
          </a:xfrm>
        </p:spPr>
        <p:txBody>
          <a:bodyPr anchor="t">
            <a:noAutofit/>
          </a:bodyPr>
          <a:lstStyle>
            <a:lvl1pPr marL="0" indent="0">
              <a:buNone/>
              <a:defRPr sz="900"/>
            </a:lvl1pPr>
          </a:lstStyle>
          <a:p>
            <a:pPr lvl="0"/>
            <a:r>
              <a:rPr lang="en-US" dirty="0"/>
              <a:t>Click to edit Master text styles</a:t>
            </a:r>
          </a:p>
        </p:txBody>
      </p:sp>
      <p:sp>
        <p:nvSpPr>
          <p:cNvPr id="279" name="Text Placeholder 13"/>
          <p:cNvSpPr>
            <a:spLocks noGrp="1"/>
          </p:cNvSpPr>
          <p:nvPr>
            <p:ph type="body" sz="quarter" idx="38" hasCustomPrompt="1"/>
          </p:nvPr>
        </p:nvSpPr>
        <p:spPr>
          <a:xfrm>
            <a:off x="5002866" y="3723878"/>
            <a:ext cx="741747" cy="479077"/>
          </a:xfrm>
        </p:spPr>
        <p:txBody>
          <a:bodyPr anchor="ctr">
            <a:noAutofit/>
          </a:bodyPr>
          <a:lstStyle>
            <a:lvl1pPr marL="0" indent="0">
              <a:buNone/>
              <a:defRPr sz="3200" b="1">
                <a:latin typeface="+mj-lt"/>
              </a:defRPr>
            </a:lvl1pPr>
          </a:lstStyle>
          <a:p>
            <a:pPr lvl="0"/>
            <a:r>
              <a:rPr lang="en-US" dirty="0"/>
              <a:t>A</a:t>
            </a:r>
            <a:endParaRPr lang="uk-UA" dirty="0"/>
          </a:p>
        </p:txBody>
      </p:sp>
      <p:sp>
        <p:nvSpPr>
          <p:cNvPr id="280" name="Text Placeholder 4"/>
          <p:cNvSpPr>
            <a:spLocks noGrp="1"/>
          </p:cNvSpPr>
          <p:nvPr>
            <p:ph type="body" sz="quarter" idx="39"/>
          </p:nvPr>
        </p:nvSpPr>
        <p:spPr>
          <a:xfrm>
            <a:off x="5002866" y="4155926"/>
            <a:ext cx="741747" cy="457027"/>
          </a:xfrm>
        </p:spPr>
        <p:txBody>
          <a:bodyPr anchor="t">
            <a:noAutofit/>
          </a:bodyPr>
          <a:lstStyle>
            <a:lvl1pPr marL="0" indent="0">
              <a:buNone/>
              <a:defRPr sz="900"/>
            </a:lvl1pPr>
          </a:lstStyle>
          <a:p>
            <a:pPr lvl="0"/>
            <a:r>
              <a:rPr lang="en-US" dirty="0"/>
              <a:t>Click to edit Master text styles</a:t>
            </a:r>
          </a:p>
        </p:txBody>
      </p:sp>
      <p:sp>
        <p:nvSpPr>
          <p:cNvPr id="282" name="Text Placeholder 13"/>
          <p:cNvSpPr>
            <a:spLocks noGrp="1"/>
          </p:cNvSpPr>
          <p:nvPr>
            <p:ph type="body" sz="quarter" idx="40" hasCustomPrompt="1"/>
          </p:nvPr>
        </p:nvSpPr>
        <p:spPr>
          <a:xfrm>
            <a:off x="6458823" y="3723878"/>
            <a:ext cx="741747" cy="479077"/>
          </a:xfrm>
        </p:spPr>
        <p:txBody>
          <a:bodyPr anchor="ctr">
            <a:noAutofit/>
          </a:bodyPr>
          <a:lstStyle>
            <a:lvl1pPr marL="0" indent="0">
              <a:buNone/>
              <a:defRPr sz="3200" b="1">
                <a:latin typeface="+mj-lt"/>
              </a:defRPr>
            </a:lvl1pPr>
          </a:lstStyle>
          <a:p>
            <a:pPr lvl="0"/>
            <a:r>
              <a:rPr lang="en-US" dirty="0"/>
              <a:t>A</a:t>
            </a:r>
            <a:endParaRPr lang="uk-UA" dirty="0"/>
          </a:p>
        </p:txBody>
      </p:sp>
      <p:sp>
        <p:nvSpPr>
          <p:cNvPr id="283" name="Text Placeholder 4"/>
          <p:cNvSpPr>
            <a:spLocks noGrp="1"/>
          </p:cNvSpPr>
          <p:nvPr>
            <p:ph type="body" sz="quarter" idx="41"/>
          </p:nvPr>
        </p:nvSpPr>
        <p:spPr>
          <a:xfrm>
            <a:off x="6458823" y="4155926"/>
            <a:ext cx="741747" cy="457027"/>
          </a:xfrm>
        </p:spPr>
        <p:txBody>
          <a:bodyPr anchor="t">
            <a:noAutofit/>
          </a:bodyPr>
          <a:lstStyle>
            <a:lvl1pPr marL="0" indent="0">
              <a:buNone/>
              <a:defRPr sz="900"/>
            </a:lvl1pPr>
          </a:lstStyle>
          <a:p>
            <a:pPr lvl="0"/>
            <a:r>
              <a:rPr lang="en-US" dirty="0"/>
              <a:t>Click to edit Master text styles</a:t>
            </a:r>
          </a:p>
        </p:txBody>
      </p:sp>
      <p:sp>
        <p:nvSpPr>
          <p:cNvPr id="285" name="Text Placeholder 13"/>
          <p:cNvSpPr>
            <a:spLocks noGrp="1"/>
          </p:cNvSpPr>
          <p:nvPr>
            <p:ph type="body" sz="quarter" idx="42" hasCustomPrompt="1"/>
          </p:nvPr>
        </p:nvSpPr>
        <p:spPr>
          <a:xfrm>
            <a:off x="7710207" y="3723878"/>
            <a:ext cx="741747" cy="479077"/>
          </a:xfrm>
        </p:spPr>
        <p:txBody>
          <a:bodyPr anchor="ctr">
            <a:noAutofit/>
          </a:bodyPr>
          <a:lstStyle>
            <a:lvl1pPr marL="0" indent="0">
              <a:buNone/>
              <a:defRPr sz="3200" b="1">
                <a:latin typeface="+mj-lt"/>
              </a:defRPr>
            </a:lvl1pPr>
          </a:lstStyle>
          <a:p>
            <a:pPr lvl="0"/>
            <a:r>
              <a:rPr lang="en-US" dirty="0"/>
              <a:t>A</a:t>
            </a:r>
            <a:endParaRPr lang="uk-UA" dirty="0"/>
          </a:p>
        </p:txBody>
      </p:sp>
      <p:sp>
        <p:nvSpPr>
          <p:cNvPr id="286" name="Text Placeholder 4"/>
          <p:cNvSpPr>
            <a:spLocks noGrp="1"/>
          </p:cNvSpPr>
          <p:nvPr>
            <p:ph type="body" sz="quarter" idx="43"/>
          </p:nvPr>
        </p:nvSpPr>
        <p:spPr>
          <a:xfrm>
            <a:off x="7710207" y="4155926"/>
            <a:ext cx="741747" cy="457027"/>
          </a:xfrm>
        </p:spPr>
        <p:txBody>
          <a:bodyPr anchor="t">
            <a:noAutofit/>
          </a:bodyPr>
          <a:lstStyle>
            <a:lvl1pPr marL="0" indent="0">
              <a:buNone/>
              <a:defRPr sz="900"/>
            </a:lvl1pPr>
          </a:lstStyle>
          <a:p>
            <a:pPr lvl="0"/>
            <a:r>
              <a:rPr lang="en-US" dirty="0"/>
              <a:t>Click to edit Master text styles</a:t>
            </a:r>
          </a:p>
        </p:txBody>
      </p:sp>
    </p:spTree>
    <p:extLst>
      <p:ext uri="{BB962C8B-B14F-4D97-AF65-F5344CB8AC3E}">
        <p14:creationId xmlns:p14="http://schemas.microsoft.com/office/powerpoint/2010/main" val="57809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r>
              <a:rPr lang="en-US"/>
              <a:t>www.company.com</a:t>
            </a:r>
            <a:endParaRPr lang="uk-UA" dirty="0"/>
          </a:p>
        </p:txBody>
      </p:sp>
      <p:sp>
        <p:nvSpPr>
          <p:cNvPr id="6" name="Text Placeholder 13"/>
          <p:cNvSpPr>
            <a:spLocks noGrp="1"/>
          </p:cNvSpPr>
          <p:nvPr>
            <p:ph type="body" sz="quarter" idx="25" hasCustomPrompt="1"/>
          </p:nvPr>
        </p:nvSpPr>
        <p:spPr>
          <a:xfrm>
            <a:off x="683568" y="3219822"/>
            <a:ext cx="2307524" cy="296860"/>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7" name="Text Placeholder 4"/>
          <p:cNvSpPr>
            <a:spLocks noGrp="1"/>
          </p:cNvSpPr>
          <p:nvPr>
            <p:ph type="body" sz="quarter" idx="26"/>
          </p:nvPr>
        </p:nvSpPr>
        <p:spPr>
          <a:xfrm>
            <a:off x="683568" y="3503605"/>
            <a:ext cx="2307524" cy="1084270"/>
          </a:xfrm>
        </p:spPr>
        <p:txBody>
          <a:bodyPr anchor="t">
            <a:normAutofit/>
          </a:bodyPr>
          <a:lstStyle>
            <a:lvl1pPr marL="0" indent="0">
              <a:buNone/>
              <a:defRPr sz="1000"/>
            </a:lvl1pPr>
          </a:lstStyle>
          <a:p>
            <a:pPr lvl="0"/>
            <a:r>
              <a:rPr lang="en-US" dirty="0"/>
              <a:t>Click to edit Master text styles</a:t>
            </a:r>
          </a:p>
        </p:txBody>
      </p:sp>
      <p:sp>
        <p:nvSpPr>
          <p:cNvPr id="9" name="Text Placeholder 13"/>
          <p:cNvSpPr>
            <a:spLocks noGrp="1"/>
          </p:cNvSpPr>
          <p:nvPr>
            <p:ph type="body" sz="quarter" idx="27" hasCustomPrompt="1"/>
          </p:nvPr>
        </p:nvSpPr>
        <p:spPr>
          <a:xfrm>
            <a:off x="6152908" y="3219822"/>
            <a:ext cx="2307524" cy="296860"/>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0" name="Text Placeholder 4"/>
          <p:cNvSpPr>
            <a:spLocks noGrp="1"/>
          </p:cNvSpPr>
          <p:nvPr>
            <p:ph type="body" sz="quarter" idx="28"/>
          </p:nvPr>
        </p:nvSpPr>
        <p:spPr>
          <a:xfrm>
            <a:off x="6152908" y="3503605"/>
            <a:ext cx="2307524" cy="1084270"/>
          </a:xfrm>
        </p:spPr>
        <p:txBody>
          <a:bodyPr anchor="t">
            <a:normAutofit/>
          </a:bodyPr>
          <a:lstStyle>
            <a:lvl1pPr marL="0" indent="0">
              <a:buNone/>
              <a:defRPr sz="1000"/>
            </a:lvl1pPr>
          </a:lstStyle>
          <a:p>
            <a:pPr lvl="0"/>
            <a:r>
              <a:rPr lang="en-US" dirty="0"/>
              <a:t>Click to edit Master text styles</a:t>
            </a:r>
          </a:p>
        </p:txBody>
      </p:sp>
    </p:spTree>
    <p:extLst>
      <p:ext uri="{BB962C8B-B14F-4D97-AF65-F5344CB8AC3E}">
        <p14:creationId xmlns:p14="http://schemas.microsoft.com/office/powerpoint/2010/main" val="3795384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r>
              <a:rPr lang="en-US"/>
              <a:t>www.company.com</a:t>
            </a:r>
            <a:endParaRPr lang="uk-UA" dirty="0"/>
          </a:p>
        </p:txBody>
      </p:sp>
      <p:sp>
        <p:nvSpPr>
          <p:cNvPr id="6" name="Text Placeholder 4"/>
          <p:cNvSpPr>
            <a:spLocks noGrp="1"/>
          </p:cNvSpPr>
          <p:nvPr>
            <p:ph type="body" sz="quarter" idx="23"/>
          </p:nvPr>
        </p:nvSpPr>
        <p:spPr>
          <a:xfrm>
            <a:off x="458222" y="1203325"/>
            <a:ext cx="8217465" cy="576337"/>
          </a:xfrm>
        </p:spPr>
        <p:txBody>
          <a:bodyPr anchor="t">
            <a:normAutofit/>
          </a:bodyPr>
          <a:lstStyle>
            <a:lvl1pPr marL="0" indent="0">
              <a:buNone/>
              <a:defRPr sz="1000"/>
            </a:lvl1pPr>
          </a:lstStyle>
          <a:p>
            <a:pPr lvl="0"/>
            <a:r>
              <a:rPr lang="en-US" dirty="0"/>
              <a:t>Click to edit Master text styles</a:t>
            </a:r>
          </a:p>
        </p:txBody>
      </p:sp>
      <p:sp>
        <p:nvSpPr>
          <p:cNvPr id="7" name="Text Placeholder 13"/>
          <p:cNvSpPr>
            <a:spLocks noGrp="1"/>
          </p:cNvSpPr>
          <p:nvPr>
            <p:ph type="body" sz="quarter" idx="22" hasCustomPrompt="1"/>
          </p:nvPr>
        </p:nvSpPr>
        <p:spPr>
          <a:xfrm>
            <a:off x="6516934" y="3507854"/>
            <a:ext cx="2015506" cy="296860"/>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9" name="Text Placeholder 4"/>
          <p:cNvSpPr>
            <a:spLocks noGrp="1"/>
          </p:cNvSpPr>
          <p:nvPr>
            <p:ph type="body" sz="quarter" idx="24"/>
          </p:nvPr>
        </p:nvSpPr>
        <p:spPr>
          <a:xfrm>
            <a:off x="6516934" y="3791637"/>
            <a:ext cx="2015506" cy="796238"/>
          </a:xfrm>
        </p:spPr>
        <p:txBody>
          <a:bodyPr anchor="t">
            <a:normAutofit/>
          </a:bodyPr>
          <a:lstStyle>
            <a:lvl1pPr marL="0" indent="0">
              <a:buNone/>
              <a:defRPr sz="1000"/>
            </a:lvl1pPr>
          </a:lstStyle>
          <a:p>
            <a:pPr lvl="0"/>
            <a:r>
              <a:rPr lang="en-US" dirty="0"/>
              <a:t>Click to edit Master text styles</a:t>
            </a:r>
          </a:p>
        </p:txBody>
      </p:sp>
      <p:sp>
        <p:nvSpPr>
          <p:cNvPr id="10" name="Text Placeholder 13"/>
          <p:cNvSpPr>
            <a:spLocks noGrp="1"/>
          </p:cNvSpPr>
          <p:nvPr>
            <p:ph type="body" sz="quarter" idx="25" hasCustomPrompt="1"/>
          </p:nvPr>
        </p:nvSpPr>
        <p:spPr>
          <a:xfrm>
            <a:off x="4067944" y="3507854"/>
            <a:ext cx="2015506" cy="296860"/>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1" name="Text Placeholder 4"/>
          <p:cNvSpPr>
            <a:spLocks noGrp="1"/>
          </p:cNvSpPr>
          <p:nvPr>
            <p:ph type="body" sz="quarter" idx="26"/>
          </p:nvPr>
        </p:nvSpPr>
        <p:spPr>
          <a:xfrm>
            <a:off x="4067944" y="3791637"/>
            <a:ext cx="2015506" cy="796238"/>
          </a:xfrm>
        </p:spPr>
        <p:txBody>
          <a:bodyPr anchor="t">
            <a:normAutofit/>
          </a:bodyPr>
          <a:lstStyle>
            <a:lvl1pPr marL="0" indent="0">
              <a:buNone/>
              <a:defRPr sz="1000"/>
            </a:lvl1pPr>
          </a:lstStyle>
          <a:p>
            <a:pPr lvl="0"/>
            <a:r>
              <a:rPr lang="en-US" dirty="0"/>
              <a:t>Click to edit Master text styles</a:t>
            </a:r>
          </a:p>
        </p:txBody>
      </p:sp>
      <p:sp>
        <p:nvSpPr>
          <p:cNvPr id="20" name="Text Placeholder 13"/>
          <p:cNvSpPr>
            <a:spLocks noGrp="1"/>
          </p:cNvSpPr>
          <p:nvPr>
            <p:ph type="body" sz="quarter" idx="27" hasCustomPrompt="1"/>
          </p:nvPr>
        </p:nvSpPr>
        <p:spPr>
          <a:xfrm>
            <a:off x="5333810" y="2296986"/>
            <a:ext cx="1023037" cy="904214"/>
          </a:xfrm>
        </p:spPr>
        <p:txBody>
          <a:bodyPr anchor="ctr">
            <a:noAutofit/>
          </a:bodyPr>
          <a:lstStyle>
            <a:lvl1pPr marL="0" indent="0">
              <a:buNone/>
              <a:defRPr sz="5400" b="1">
                <a:latin typeface="+mj-lt"/>
              </a:defRPr>
            </a:lvl1pPr>
          </a:lstStyle>
          <a:p>
            <a:pPr lvl="0"/>
            <a:r>
              <a:rPr lang="en-US" dirty="0"/>
              <a:t>A</a:t>
            </a:r>
            <a:endParaRPr lang="uk-UA" dirty="0"/>
          </a:p>
        </p:txBody>
      </p:sp>
      <p:sp>
        <p:nvSpPr>
          <p:cNvPr id="21" name="Text Placeholder 13"/>
          <p:cNvSpPr>
            <a:spLocks noGrp="1"/>
          </p:cNvSpPr>
          <p:nvPr>
            <p:ph type="body" sz="quarter" idx="28" hasCustomPrompt="1"/>
          </p:nvPr>
        </p:nvSpPr>
        <p:spPr>
          <a:xfrm>
            <a:off x="7797435" y="2296986"/>
            <a:ext cx="1023037" cy="904214"/>
          </a:xfrm>
        </p:spPr>
        <p:txBody>
          <a:bodyPr anchor="ctr">
            <a:noAutofit/>
          </a:bodyPr>
          <a:lstStyle>
            <a:lvl1pPr marL="0" indent="0">
              <a:buNone/>
              <a:defRPr sz="5400" b="1">
                <a:latin typeface="+mj-lt"/>
              </a:defRPr>
            </a:lvl1pPr>
          </a:lstStyle>
          <a:p>
            <a:pPr lvl="0"/>
            <a:r>
              <a:rPr lang="en-US" dirty="0"/>
              <a:t>A</a:t>
            </a:r>
            <a:endParaRPr lang="uk-UA" dirty="0"/>
          </a:p>
        </p:txBody>
      </p:sp>
    </p:spTree>
    <p:extLst>
      <p:ext uri="{BB962C8B-B14F-4D97-AF65-F5344CB8AC3E}">
        <p14:creationId xmlns:p14="http://schemas.microsoft.com/office/powerpoint/2010/main" val="1579193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r>
              <a:rPr lang="en-US"/>
              <a:t>www.company.com</a:t>
            </a:r>
            <a:endParaRPr lang="uk-UA" dirty="0"/>
          </a:p>
        </p:txBody>
      </p:sp>
      <p:sp>
        <p:nvSpPr>
          <p:cNvPr id="17" name="Text Placeholder 4"/>
          <p:cNvSpPr>
            <a:spLocks noGrp="1"/>
          </p:cNvSpPr>
          <p:nvPr>
            <p:ph type="body" sz="quarter" idx="29"/>
          </p:nvPr>
        </p:nvSpPr>
        <p:spPr>
          <a:xfrm>
            <a:off x="1397091" y="3907766"/>
            <a:ext cx="588212" cy="680109"/>
          </a:xfrm>
        </p:spPr>
        <p:txBody>
          <a:bodyPr anchor="t">
            <a:normAutofit/>
          </a:bodyPr>
          <a:lstStyle>
            <a:lvl1pPr marL="0" indent="0" algn="ctr">
              <a:buNone/>
              <a:defRPr sz="900"/>
            </a:lvl1pPr>
          </a:lstStyle>
          <a:p>
            <a:pPr lvl="0"/>
            <a:r>
              <a:rPr lang="en-US" dirty="0"/>
              <a:t>Click to edit Master text styles</a:t>
            </a:r>
          </a:p>
        </p:txBody>
      </p:sp>
      <p:sp>
        <p:nvSpPr>
          <p:cNvPr id="18" name="Text Placeholder 4"/>
          <p:cNvSpPr>
            <a:spLocks noGrp="1"/>
          </p:cNvSpPr>
          <p:nvPr>
            <p:ph type="body" sz="quarter" idx="30"/>
          </p:nvPr>
        </p:nvSpPr>
        <p:spPr>
          <a:xfrm>
            <a:off x="2060479" y="3907766"/>
            <a:ext cx="588212" cy="680109"/>
          </a:xfrm>
        </p:spPr>
        <p:txBody>
          <a:bodyPr anchor="t">
            <a:normAutofit/>
          </a:bodyPr>
          <a:lstStyle>
            <a:lvl1pPr marL="0" indent="0" algn="ctr">
              <a:buNone/>
              <a:defRPr sz="900"/>
            </a:lvl1pPr>
          </a:lstStyle>
          <a:p>
            <a:pPr lvl="0"/>
            <a:r>
              <a:rPr lang="en-US" dirty="0"/>
              <a:t>Click to edit Master text styles</a:t>
            </a:r>
          </a:p>
        </p:txBody>
      </p:sp>
      <p:sp>
        <p:nvSpPr>
          <p:cNvPr id="19" name="Text Placeholder 4"/>
          <p:cNvSpPr>
            <a:spLocks noGrp="1"/>
          </p:cNvSpPr>
          <p:nvPr>
            <p:ph type="body" sz="quarter" idx="31"/>
          </p:nvPr>
        </p:nvSpPr>
        <p:spPr>
          <a:xfrm>
            <a:off x="2705938" y="3907766"/>
            <a:ext cx="588212" cy="680109"/>
          </a:xfrm>
        </p:spPr>
        <p:txBody>
          <a:bodyPr anchor="t">
            <a:normAutofit/>
          </a:bodyPr>
          <a:lstStyle>
            <a:lvl1pPr marL="0" indent="0" algn="ctr">
              <a:buNone/>
              <a:defRPr sz="900"/>
            </a:lvl1pPr>
          </a:lstStyle>
          <a:p>
            <a:pPr lvl="0"/>
            <a:r>
              <a:rPr lang="en-US" dirty="0"/>
              <a:t>Click to edit Master text styles</a:t>
            </a:r>
          </a:p>
        </p:txBody>
      </p:sp>
      <p:sp>
        <p:nvSpPr>
          <p:cNvPr id="20" name="Text Placeholder 4"/>
          <p:cNvSpPr>
            <a:spLocks noGrp="1"/>
          </p:cNvSpPr>
          <p:nvPr>
            <p:ph type="body" sz="quarter" idx="32"/>
          </p:nvPr>
        </p:nvSpPr>
        <p:spPr>
          <a:xfrm>
            <a:off x="3351397" y="3907766"/>
            <a:ext cx="588212" cy="680109"/>
          </a:xfrm>
        </p:spPr>
        <p:txBody>
          <a:bodyPr anchor="t">
            <a:normAutofit/>
          </a:bodyPr>
          <a:lstStyle>
            <a:lvl1pPr marL="0" indent="0" algn="ctr">
              <a:buNone/>
              <a:defRPr sz="900"/>
            </a:lvl1pPr>
          </a:lstStyle>
          <a:p>
            <a:pPr lvl="0"/>
            <a:r>
              <a:rPr lang="en-US" dirty="0"/>
              <a:t>Click to edit Master text styles</a:t>
            </a:r>
          </a:p>
        </p:txBody>
      </p:sp>
      <p:sp>
        <p:nvSpPr>
          <p:cNvPr id="21" name="Text Placeholder 4"/>
          <p:cNvSpPr>
            <a:spLocks noGrp="1"/>
          </p:cNvSpPr>
          <p:nvPr>
            <p:ph type="body" sz="quarter" idx="33"/>
          </p:nvPr>
        </p:nvSpPr>
        <p:spPr>
          <a:xfrm>
            <a:off x="3996855" y="3907766"/>
            <a:ext cx="588212" cy="680109"/>
          </a:xfrm>
        </p:spPr>
        <p:txBody>
          <a:bodyPr anchor="t">
            <a:normAutofit/>
          </a:bodyPr>
          <a:lstStyle>
            <a:lvl1pPr marL="0" indent="0" algn="ctr">
              <a:buNone/>
              <a:defRPr sz="900"/>
            </a:lvl1pPr>
          </a:lstStyle>
          <a:p>
            <a:pPr lvl="0"/>
            <a:r>
              <a:rPr lang="en-US" dirty="0"/>
              <a:t>Click to edit Master text styles</a:t>
            </a:r>
          </a:p>
        </p:txBody>
      </p:sp>
      <p:sp>
        <p:nvSpPr>
          <p:cNvPr id="22" name="Text Placeholder 4"/>
          <p:cNvSpPr>
            <a:spLocks noGrp="1"/>
          </p:cNvSpPr>
          <p:nvPr>
            <p:ph type="body" sz="quarter" idx="34"/>
          </p:nvPr>
        </p:nvSpPr>
        <p:spPr>
          <a:xfrm>
            <a:off x="4660243" y="3907766"/>
            <a:ext cx="588212" cy="680109"/>
          </a:xfrm>
        </p:spPr>
        <p:txBody>
          <a:bodyPr anchor="t">
            <a:normAutofit/>
          </a:bodyPr>
          <a:lstStyle>
            <a:lvl1pPr marL="0" indent="0" algn="ctr">
              <a:buNone/>
              <a:defRPr sz="900"/>
            </a:lvl1pPr>
          </a:lstStyle>
          <a:p>
            <a:pPr lvl="0"/>
            <a:r>
              <a:rPr lang="en-US" dirty="0"/>
              <a:t>Click to edit Master text styles</a:t>
            </a:r>
          </a:p>
        </p:txBody>
      </p:sp>
      <p:sp>
        <p:nvSpPr>
          <p:cNvPr id="23" name="Text Placeholder 4"/>
          <p:cNvSpPr>
            <a:spLocks noGrp="1"/>
          </p:cNvSpPr>
          <p:nvPr>
            <p:ph type="body" sz="quarter" idx="35"/>
          </p:nvPr>
        </p:nvSpPr>
        <p:spPr>
          <a:xfrm>
            <a:off x="5296737" y="3907766"/>
            <a:ext cx="588212" cy="680109"/>
          </a:xfrm>
        </p:spPr>
        <p:txBody>
          <a:bodyPr anchor="t">
            <a:normAutofit/>
          </a:bodyPr>
          <a:lstStyle>
            <a:lvl1pPr marL="0" indent="0" algn="ctr">
              <a:buNone/>
              <a:defRPr sz="900"/>
            </a:lvl1pPr>
          </a:lstStyle>
          <a:p>
            <a:pPr lvl="0"/>
            <a:r>
              <a:rPr lang="en-US" dirty="0"/>
              <a:t>Click to edit Master text styles</a:t>
            </a:r>
          </a:p>
        </p:txBody>
      </p:sp>
      <p:sp>
        <p:nvSpPr>
          <p:cNvPr id="24" name="Text Placeholder 4"/>
          <p:cNvSpPr>
            <a:spLocks noGrp="1"/>
          </p:cNvSpPr>
          <p:nvPr>
            <p:ph type="body" sz="quarter" idx="36"/>
          </p:nvPr>
        </p:nvSpPr>
        <p:spPr>
          <a:xfrm>
            <a:off x="5942196" y="3907766"/>
            <a:ext cx="588212" cy="680109"/>
          </a:xfrm>
        </p:spPr>
        <p:txBody>
          <a:bodyPr anchor="t">
            <a:normAutofit/>
          </a:bodyPr>
          <a:lstStyle>
            <a:lvl1pPr marL="0" indent="0" algn="ctr">
              <a:buNone/>
              <a:defRPr sz="900"/>
            </a:lvl1pPr>
          </a:lstStyle>
          <a:p>
            <a:pPr lvl="0"/>
            <a:r>
              <a:rPr lang="en-US" dirty="0"/>
              <a:t>Click to edit Master text styles</a:t>
            </a:r>
          </a:p>
        </p:txBody>
      </p:sp>
      <p:sp>
        <p:nvSpPr>
          <p:cNvPr id="25" name="Text Placeholder 4"/>
          <p:cNvSpPr>
            <a:spLocks noGrp="1"/>
          </p:cNvSpPr>
          <p:nvPr>
            <p:ph type="body" sz="quarter" idx="37"/>
          </p:nvPr>
        </p:nvSpPr>
        <p:spPr>
          <a:xfrm>
            <a:off x="6585885" y="3907766"/>
            <a:ext cx="588212" cy="680109"/>
          </a:xfrm>
        </p:spPr>
        <p:txBody>
          <a:bodyPr anchor="t">
            <a:normAutofit/>
          </a:bodyPr>
          <a:lstStyle>
            <a:lvl1pPr marL="0" indent="0" algn="ctr">
              <a:buNone/>
              <a:defRPr sz="900"/>
            </a:lvl1pPr>
          </a:lstStyle>
          <a:p>
            <a:pPr lvl="0"/>
            <a:r>
              <a:rPr lang="en-US" dirty="0"/>
              <a:t>Click to edit Master text styles</a:t>
            </a:r>
          </a:p>
        </p:txBody>
      </p:sp>
      <p:sp>
        <p:nvSpPr>
          <p:cNvPr id="26" name="Text Placeholder 4"/>
          <p:cNvSpPr>
            <a:spLocks noGrp="1"/>
          </p:cNvSpPr>
          <p:nvPr>
            <p:ph type="body" sz="quarter" idx="38"/>
          </p:nvPr>
        </p:nvSpPr>
        <p:spPr>
          <a:xfrm>
            <a:off x="7249652" y="3907766"/>
            <a:ext cx="588212" cy="680109"/>
          </a:xfrm>
        </p:spPr>
        <p:txBody>
          <a:bodyPr anchor="t">
            <a:normAutofit/>
          </a:bodyPr>
          <a:lstStyle>
            <a:lvl1pPr marL="0" indent="0" algn="ctr">
              <a:buNone/>
              <a:defRPr sz="900"/>
            </a:lvl1pPr>
          </a:lstStyle>
          <a:p>
            <a:pPr lvl="0"/>
            <a:r>
              <a:rPr lang="en-US" dirty="0"/>
              <a:t>Click to edit Master text styles</a:t>
            </a:r>
          </a:p>
        </p:txBody>
      </p:sp>
    </p:spTree>
    <p:extLst>
      <p:ext uri="{BB962C8B-B14F-4D97-AF65-F5344CB8AC3E}">
        <p14:creationId xmlns:p14="http://schemas.microsoft.com/office/powerpoint/2010/main" val="486993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r>
              <a:rPr lang="en-US"/>
              <a:t>www.company.com</a:t>
            </a:r>
            <a:endParaRPr lang="uk-UA" dirty="0"/>
          </a:p>
        </p:txBody>
      </p:sp>
      <p:sp>
        <p:nvSpPr>
          <p:cNvPr id="12" name="Text Placeholder 13"/>
          <p:cNvSpPr>
            <a:spLocks noGrp="1"/>
          </p:cNvSpPr>
          <p:nvPr>
            <p:ph type="body" sz="quarter" idx="22" hasCustomPrompt="1"/>
          </p:nvPr>
        </p:nvSpPr>
        <p:spPr>
          <a:xfrm>
            <a:off x="4788024" y="1203598"/>
            <a:ext cx="3887664" cy="296860"/>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3" name="Text Placeholder 4"/>
          <p:cNvSpPr>
            <a:spLocks noGrp="1"/>
          </p:cNvSpPr>
          <p:nvPr>
            <p:ph type="body" sz="quarter" idx="23"/>
          </p:nvPr>
        </p:nvSpPr>
        <p:spPr>
          <a:xfrm>
            <a:off x="4788024" y="1487381"/>
            <a:ext cx="3887664" cy="517133"/>
          </a:xfrm>
        </p:spPr>
        <p:txBody>
          <a:bodyPr anchor="t">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4" hasCustomPrompt="1"/>
          </p:nvPr>
        </p:nvSpPr>
        <p:spPr>
          <a:xfrm>
            <a:off x="4788024" y="2067694"/>
            <a:ext cx="3887664" cy="296860"/>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5" name="Text Placeholder 4"/>
          <p:cNvSpPr>
            <a:spLocks noGrp="1"/>
          </p:cNvSpPr>
          <p:nvPr>
            <p:ph type="body" sz="quarter" idx="25"/>
          </p:nvPr>
        </p:nvSpPr>
        <p:spPr>
          <a:xfrm>
            <a:off x="4788024" y="2351477"/>
            <a:ext cx="3887664" cy="517133"/>
          </a:xfrm>
        </p:spPr>
        <p:txBody>
          <a:bodyPr anchor="t">
            <a:normAutofit/>
          </a:bodyPr>
          <a:lstStyle>
            <a:lvl1pPr marL="0" indent="0">
              <a:buNone/>
              <a:defRPr sz="1000"/>
            </a:lvl1pPr>
          </a:lstStyle>
          <a:p>
            <a:pPr lvl="0"/>
            <a:r>
              <a:rPr lang="en-US" dirty="0"/>
              <a:t>Click to edit Master text styles</a:t>
            </a:r>
          </a:p>
        </p:txBody>
      </p:sp>
      <p:sp>
        <p:nvSpPr>
          <p:cNvPr id="16" name="Text Placeholder 13"/>
          <p:cNvSpPr>
            <a:spLocks noGrp="1"/>
          </p:cNvSpPr>
          <p:nvPr>
            <p:ph type="body" sz="quarter" idx="26" hasCustomPrompt="1"/>
          </p:nvPr>
        </p:nvSpPr>
        <p:spPr>
          <a:xfrm>
            <a:off x="4788024" y="2931790"/>
            <a:ext cx="3887664" cy="296860"/>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7" name="Text Placeholder 4"/>
          <p:cNvSpPr>
            <a:spLocks noGrp="1"/>
          </p:cNvSpPr>
          <p:nvPr>
            <p:ph type="body" sz="quarter" idx="27"/>
          </p:nvPr>
        </p:nvSpPr>
        <p:spPr>
          <a:xfrm>
            <a:off x="4788024" y="3215573"/>
            <a:ext cx="3887664" cy="517133"/>
          </a:xfrm>
        </p:spPr>
        <p:txBody>
          <a:bodyPr anchor="t">
            <a:normAutofit/>
          </a:bodyPr>
          <a:lstStyle>
            <a:lvl1pPr marL="0" indent="0">
              <a:buNone/>
              <a:defRPr sz="1000"/>
            </a:lvl1pPr>
          </a:lstStyle>
          <a:p>
            <a:pPr lvl="0"/>
            <a:r>
              <a:rPr lang="en-US" dirty="0"/>
              <a:t>Click to edit Master text styles</a:t>
            </a:r>
          </a:p>
        </p:txBody>
      </p:sp>
      <p:sp>
        <p:nvSpPr>
          <p:cNvPr id="18" name="Text Placeholder 13"/>
          <p:cNvSpPr>
            <a:spLocks noGrp="1"/>
          </p:cNvSpPr>
          <p:nvPr>
            <p:ph type="body" sz="quarter" idx="28" hasCustomPrompt="1"/>
          </p:nvPr>
        </p:nvSpPr>
        <p:spPr>
          <a:xfrm>
            <a:off x="4788024" y="3795886"/>
            <a:ext cx="3887664" cy="296860"/>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9" name="Text Placeholder 4"/>
          <p:cNvSpPr>
            <a:spLocks noGrp="1"/>
          </p:cNvSpPr>
          <p:nvPr>
            <p:ph type="body" sz="quarter" idx="29"/>
          </p:nvPr>
        </p:nvSpPr>
        <p:spPr>
          <a:xfrm>
            <a:off x="4788024" y="4079669"/>
            <a:ext cx="3887664" cy="517133"/>
          </a:xfrm>
        </p:spPr>
        <p:txBody>
          <a:bodyPr anchor="t">
            <a:normAutofit/>
          </a:bodyPr>
          <a:lstStyle>
            <a:lvl1pPr marL="0" indent="0">
              <a:buNone/>
              <a:defRPr sz="1000"/>
            </a:lvl1pPr>
          </a:lstStyle>
          <a:p>
            <a:pPr lvl="0"/>
            <a:r>
              <a:rPr lang="en-US" dirty="0"/>
              <a:t>Click to edit Master text styles</a:t>
            </a:r>
          </a:p>
        </p:txBody>
      </p:sp>
      <p:sp>
        <p:nvSpPr>
          <p:cNvPr id="20" name="Text Placeholder 13"/>
          <p:cNvSpPr>
            <a:spLocks noGrp="1"/>
          </p:cNvSpPr>
          <p:nvPr>
            <p:ph type="body" sz="quarter" idx="30" hasCustomPrompt="1"/>
          </p:nvPr>
        </p:nvSpPr>
        <p:spPr>
          <a:xfrm>
            <a:off x="971600" y="1251912"/>
            <a:ext cx="1545085" cy="296860"/>
          </a:xfrm>
        </p:spPr>
        <p:txBody>
          <a:bodyPr anchor="ctr">
            <a:noAutofit/>
          </a:bodyPr>
          <a:lstStyle>
            <a:lvl1pPr marL="0" indent="0">
              <a:buNone/>
              <a:defRPr sz="1200" b="1">
                <a:latin typeface="+mj-lt"/>
              </a:defRPr>
            </a:lvl1pPr>
          </a:lstStyle>
          <a:p>
            <a:pPr lvl="0"/>
            <a:r>
              <a:rPr lang="en-US" dirty="0"/>
              <a:t>Subtitle</a:t>
            </a:r>
            <a:endParaRPr lang="uk-UA" dirty="0"/>
          </a:p>
        </p:txBody>
      </p:sp>
      <p:sp>
        <p:nvSpPr>
          <p:cNvPr id="21" name="Text Placeholder 13"/>
          <p:cNvSpPr>
            <a:spLocks noGrp="1"/>
          </p:cNvSpPr>
          <p:nvPr>
            <p:ph type="body" sz="quarter" idx="31" hasCustomPrompt="1"/>
          </p:nvPr>
        </p:nvSpPr>
        <p:spPr>
          <a:xfrm>
            <a:off x="2609822" y="1254820"/>
            <a:ext cx="1545085" cy="296860"/>
          </a:xfrm>
        </p:spPr>
        <p:txBody>
          <a:bodyPr anchor="ctr">
            <a:noAutofit/>
          </a:bodyPr>
          <a:lstStyle>
            <a:lvl1pPr marL="0" indent="0">
              <a:buNone/>
              <a:defRPr sz="1200" b="1">
                <a:latin typeface="+mj-lt"/>
              </a:defRPr>
            </a:lvl1pPr>
          </a:lstStyle>
          <a:p>
            <a:pPr lvl="0"/>
            <a:r>
              <a:rPr lang="en-US" dirty="0"/>
              <a:t>Subtitle</a:t>
            </a:r>
            <a:endParaRPr lang="uk-UA" dirty="0"/>
          </a:p>
        </p:txBody>
      </p:sp>
      <p:sp>
        <p:nvSpPr>
          <p:cNvPr id="22" name="Text Placeholder 13"/>
          <p:cNvSpPr>
            <a:spLocks noGrp="1"/>
          </p:cNvSpPr>
          <p:nvPr>
            <p:ph type="body" sz="quarter" idx="32" hasCustomPrompt="1"/>
          </p:nvPr>
        </p:nvSpPr>
        <p:spPr>
          <a:xfrm rot="16200000">
            <a:off x="17600" y="2183632"/>
            <a:ext cx="1545085" cy="296860"/>
          </a:xfrm>
        </p:spPr>
        <p:txBody>
          <a:bodyPr anchor="ctr">
            <a:noAutofit/>
          </a:bodyPr>
          <a:lstStyle>
            <a:lvl1pPr marL="0" indent="0" algn="ctr">
              <a:buNone/>
              <a:defRPr sz="1200" b="1">
                <a:latin typeface="+mj-lt"/>
              </a:defRPr>
            </a:lvl1pPr>
          </a:lstStyle>
          <a:p>
            <a:pPr lvl="0"/>
            <a:r>
              <a:rPr lang="en-US" dirty="0"/>
              <a:t>Subtitle</a:t>
            </a:r>
            <a:endParaRPr lang="uk-UA" dirty="0"/>
          </a:p>
        </p:txBody>
      </p:sp>
      <p:sp>
        <p:nvSpPr>
          <p:cNvPr id="23" name="Text Placeholder 13"/>
          <p:cNvSpPr>
            <a:spLocks noGrp="1"/>
          </p:cNvSpPr>
          <p:nvPr>
            <p:ph type="body" sz="quarter" idx="33" hasCustomPrompt="1"/>
          </p:nvPr>
        </p:nvSpPr>
        <p:spPr>
          <a:xfrm rot="16200000">
            <a:off x="50627" y="3818100"/>
            <a:ext cx="1545085" cy="296860"/>
          </a:xfrm>
        </p:spPr>
        <p:txBody>
          <a:bodyPr anchor="ctr">
            <a:noAutofit/>
          </a:bodyPr>
          <a:lstStyle>
            <a:lvl1pPr marL="0" indent="0" algn="ctr">
              <a:buNone/>
              <a:defRPr sz="1200" b="1">
                <a:latin typeface="+mj-lt"/>
              </a:defRPr>
            </a:lvl1pPr>
          </a:lstStyle>
          <a:p>
            <a:pPr lvl="0"/>
            <a:r>
              <a:rPr lang="en-US" dirty="0"/>
              <a:t>Subtitle</a:t>
            </a:r>
            <a:endParaRPr lang="uk-UA" dirty="0"/>
          </a:p>
        </p:txBody>
      </p:sp>
    </p:spTree>
    <p:extLst>
      <p:ext uri="{BB962C8B-B14F-4D97-AF65-F5344CB8AC3E}">
        <p14:creationId xmlns:p14="http://schemas.microsoft.com/office/powerpoint/2010/main" val="171386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r>
              <a:rPr lang="en-US"/>
              <a:t>www.company.com</a:t>
            </a:r>
            <a:endParaRPr lang="uk-UA" dirty="0"/>
          </a:p>
        </p:txBody>
      </p:sp>
      <p:sp>
        <p:nvSpPr>
          <p:cNvPr id="236" name="Text Placeholder 6"/>
          <p:cNvSpPr>
            <a:spLocks noGrp="1"/>
          </p:cNvSpPr>
          <p:nvPr>
            <p:ph type="body" sz="quarter" idx="19" hasCustomPrompt="1"/>
          </p:nvPr>
        </p:nvSpPr>
        <p:spPr>
          <a:xfrm>
            <a:off x="1043608" y="3431217"/>
            <a:ext cx="1943550" cy="1062350"/>
          </a:xfrm>
        </p:spPr>
        <p:txBody>
          <a:bodyPr anchor="ctr">
            <a:noAutofit/>
          </a:bodyPr>
          <a:lstStyle>
            <a:lvl1pPr marL="0" indent="0" algn="r">
              <a:buNone/>
              <a:defRPr sz="5400" b="1">
                <a:latin typeface="+mj-lt"/>
              </a:defRPr>
            </a:lvl1pPr>
          </a:lstStyle>
          <a:p>
            <a:pPr lvl="0"/>
            <a:r>
              <a:rPr lang="en-US" dirty="0"/>
              <a:t>TEXT</a:t>
            </a:r>
            <a:endParaRPr lang="uk-UA" dirty="0"/>
          </a:p>
        </p:txBody>
      </p:sp>
      <p:sp>
        <p:nvSpPr>
          <p:cNvPr id="237" name="Text Placeholder 5"/>
          <p:cNvSpPr>
            <a:spLocks noGrp="1"/>
          </p:cNvSpPr>
          <p:nvPr>
            <p:ph type="body" sz="quarter" idx="29" hasCustomPrompt="1"/>
          </p:nvPr>
        </p:nvSpPr>
        <p:spPr>
          <a:xfrm>
            <a:off x="468313" y="1618788"/>
            <a:ext cx="3379005" cy="1638835"/>
          </a:xfrm>
        </p:spPr>
        <p:txBody>
          <a:bodyPr anchor="t">
            <a:normAutofit/>
          </a:bodyPr>
          <a:lstStyle>
            <a:lvl1pPr marL="0" indent="0" algn="l">
              <a:buNone/>
              <a:defRPr sz="1000"/>
            </a:lvl1pPr>
          </a:lstStyle>
          <a:p>
            <a:pPr lvl="0"/>
            <a:r>
              <a:rPr lang="en-US" dirty="0"/>
              <a:t>text</a:t>
            </a:r>
            <a:endParaRPr lang="uk-UA" dirty="0"/>
          </a:p>
        </p:txBody>
      </p:sp>
      <p:sp>
        <p:nvSpPr>
          <p:cNvPr id="238" name="Text Placeholder 13"/>
          <p:cNvSpPr>
            <a:spLocks noGrp="1"/>
          </p:cNvSpPr>
          <p:nvPr>
            <p:ph type="body" sz="quarter" idx="30" hasCustomPrompt="1"/>
          </p:nvPr>
        </p:nvSpPr>
        <p:spPr>
          <a:xfrm>
            <a:off x="467482" y="1186641"/>
            <a:ext cx="3380719" cy="426099"/>
          </a:xfrm>
        </p:spPr>
        <p:txBody>
          <a:bodyPr anchor="ctr">
            <a:noAutofit/>
          </a:bodyPr>
          <a:lstStyle>
            <a:lvl1pPr marL="0" indent="0" algn="l">
              <a:buNone/>
              <a:defRPr sz="2000">
                <a:latin typeface="+mj-lt"/>
              </a:defRPr>
            </a:lvl1pPr>
          </a:lstStyle>
          <a:p>
            <a:pPr lvl="0"/>
            <a:r>
              <a:rPr lang="en-US" dirty="0"/>
              <a:t>Subtitle</a:t>
            </a:r>
            <a:endParaRPr lang="uk-UA" dirty="0"/>
          </a:p>
        </p:txBody>
      </p:sp>
    </p:spTree>
    <p:extLst>
      <p:ext uri="{BB962C8B-B14F-4D97-AF65-F5344CB8AC3E}">
        <p14:creationId xmlns:p14="http://schemas.microsoft.com/office/powerpoint/2010/main" val="1076564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5" name="Text Placeholder 4"/>
          <p:cNvSpPr>
            <a:spLocks noGrp="1"/>
          </p:cNvSpPr>
          <p:nvPr>
            <p:ph type="body" sz="quarter" idx="21"/>
          </p:nvPr>
        </p:nvSpPr>
        <p:spPr>
          <a:xfrm>
            <a:off x="467544" y="1203598"/>
            <a:ext cx="2808312" cy="720080"/>
          </a:xfrm>
        </p:spPr>
        <p:txBody>
          <a:bodyPr anchor="ctr">
            <a:normAutofit/>
          </a:bodyPr>
          <a:lstStyle>
            <a:lvl1pPr marL="0" indent="0" algn="r">
              <a:buNone/>
              <a:defRPr sz="1000"/>
            </a:lvl1pPr>
          </a:lstStyle>
          <a:p>
            <a:pPr lvl="0"/>
            <a:r>
              <a:rPr lang="en-US" dirty="0"/>
              <a:t>Click to edit Master text styles</a:t>
            </a:r>
          </a:p>
        </p:txBody>
      </p:sp>
      <p:sp>
        <p:nvSpPr>
          <p:cNvPr id="6" name="Text Placeholder 13"/>
          <p:cNvSpPr>
            <a:spLocks noGrp="1"/>
          </p:cNvSpPr>
          <p:nvPr>
            <p:ph type="body" sz="quarter" idx="20" hasCustomPrompt="1"/>
          </p:nvPr>
        </p:nvSpPr>
        <p:spPr>
          <a:xfrm>
            <a:off x="3276625" y="1203324"/>
            <a:ext cx="791319" cy="720383"/>
          </a:xfrm>
        </p:spPr>
        <p:txBody>
          <a:bodyPr anchor="ctr">
            <a:noAutofit/>
          </a:bodyPr>
          <a:lstStyle>
            <a:lvl1pPr marL="0" indent="0" algn="ctr">
              <a:buNone/>
              <a:defRPr sz="3200" b="1" i="0">
                <a:latin typeface="+mj-lt"/>
              </a:defRPr>
            </a:lvl1pPr>
          </a:lstStyle>
          <a:p>
            <a:pPr lvl="0"/>
            <a:r>
              <a:rPr lang="en-US" dirty="0"/>
              <a:t>Subtitle</a:t>
            </a:r>
            <a:endParaRPr lang="uk-UA" dirty="0"/>
          </a:p>
        </p:txBody>
      </p:sp>
      <p:sp>
        <p:nvSpPr>
          <p:cNvPr id="7" name="Text Placeholder 4"/>
          <p:cNvSpPr>
            <a:spLocks noGrp="1"/>
          </p:cNvSpPr>
          <p:nvPr>
            <p:ph type="body" sz="quarter" idx="22"/>
          </p:nvPr>
        </p:nvSpPr>
        <p:spPr>
          <a:xfrm>
            <a:off x="467544" y="2067665"/>
            <a:ext cx="2808312" cy="720080"/>
          </a:xfrm>
        </p:spPr>
        <p:txBody>
          <a:bodyPr anchor="ctr">
            <a:normAutofit/>
          </a:bodyPr>
          <a:lstStyle>
            <a:lvl1pPr marL="0" indent="0" algn="r">
              <a:buNone/>
              <a:defRPr sz="1000"/>
            </a:lvl1pPr>
          </a:lstStyle>
          <a:p>
            <a:pPr lvl="0"/>
            <a:r>
              <a:rPr lang="en-US" dirty="0"/>
              <a:t>Click to edit Master text styles</a:t>
            </a:r>
          </a:p>
        </p:txBody>
      </p:sp>
      <p:sp>
        <p:nvSpPr>
          <p:cNvPr id="9" name="Text Placeholder 13"/>
          <p:cNvSpPr>
            <a:spLocks noGrp="1"/>
          </p:cNvSpPr>
          <p:nvPr>
            <p:ph type="body" sz="quarter" idx="23" hasCustomPrompt="1"/>
          </p:nvPr>
        </p:nvSpPr>
        <p:spPr>
          <a:xfrm>
            <a:off x="3276625" y="2067391"/>
            <a:ext cx="791319" cy="720383"/>
          </a:xfrm>
        </p:spPr>
        <p:txBody>
          <a:bodyPr anchor="ctr">
            <a:noAutofit/>
          </a:bodyPr>
          <a:lstStyle>
            <a:lvl1pPr marL="0" indent="0" algn="ctr">
              <a:buNone/>
              <a:defRPr sz="3200" b="1" i="0">
                <a:latin typeface="+mj-lt"/>
              </a:defRPr>
            </a:lvl1pPr>
          </a:lstStyle>
          <a:p>
            <a:pPr lvl="0"/>
            <a:r>
              <a:rPr lang="en-US" dirty="0"/>
              <a:t>Subtitle</a:t>
            </a:r>
            <a:endParaRPr lang="uk-UA" dirty="0"/>
          </a:p>
        </p:txBody>
      </p:sp>
      <p:sp>
        <p:nvSpPr>
          <p:cNvPr id="10" name="Text Placeholder 4"/>
          <p:cNvSpPr>
            <a:spLocks noGrp="1"/>
          </p:cNvSpPr>
          <p:nvPr>
            <p:ph type="body" sz="quarter" idx="24"/>
          </p:nvPr>
        </p:nvSpPr>
        <p:spPr>
          <a:xfrm>
            <a:off x="467544" y="2931761"/>
            <a:ext cx="2808312" cy="720080"/>
          </a:xfrm>
        </p:spPr>
        <p:txBody>
          <a:bodyPr anchor="ctr">
            <a:normAutofit/>
          </a:bodyPr>
          <a:lstStyle>
            <a:lvl1pPr marL="0" indent="0" algn="r">
              <a:buNone/>
              <a:defRPr sz="1000"/>
            </a:lvl1pPr>
          </a:lstStyle>
          <a:p>
            <a:pPr lvl="0"/>
            <a:r>
              <a:rPr lang="en-US" dirty="0"/>
              <a:t>Click to edit Master text styles</a:t>
            </a:r>
          </a:p>
        </p:txBody>
      </p:sp>
      <p:sp>
        <p:nvSpPr>
          <p:cNvPr id="11" name="Text Placeholder 13"/>
          <p:cNvSpPr>
            <a:spLocks noGrp="1"/>
          </p:cNvSpPr>
          <p:nvPr>
            <p:ph type="body" sz="quarter" idx="25" hasCustomPrompt="1"/>
          </p:nvPr>
        </p:nvSpPr>
        <p:spPr>
          <a:xfrm>
            <a:off x="3276625" y="2931487"/>
            <a:ext cx="791319" cy="720383"/>
          </a:xfrm>
        </p:spPr>
        <p:txBody>
          <a:bodyPr anchor="ctr">
            <a:noAutofit/>
          </a:bodyPr>
          <a:lstStyle>
            <a:lvl1pPr marL="0" indent="0" algn="ctr">
              <a:buNone/>
              <a:defRPr sz="3200" b="1" i="0">
                <a:latin typeface="+mj-lt"/>
              </a:defRPr>
            </a:lvl1pPr>
          </a:lstStyle>
          <a:p>
            <a:pPr lvl="0"/>
            <a:r>
              <a:rPr lang="en-US" dirty="0"/>
              <a:t>Subtitle</a:t>
            </a:r>
            <a:endParaRPr lang="uk-UA" dirty="0"/>
          </a:p>
        </p:txBody>
      </p:sp>
      <p:sp>
        <p:nvSpPr>
          <p:cNvPr id="12" name="Text Placeholder 4"/>
          <p:cNvSpPr>
            <a:spLocks noGrp="1"/>
          </p:cNvSpPr>
          <p:nvPr>
            <p:ph type="body" sz="quarter" idx="26"/>
          </p:nvPr>
        </p:nvSpPr>
        <p:spPr>
          <a:xfrm>
            <a:off x="467544" y="3795857"/>
            <a:ext cx="2808312" cy="720080"/>
          </a:xfrm>
        </p:spPr>
        <p:txBody>
          <a:bodyPr anchor="ctr">
            <a:normAutofit/>
          </a:bodyPr>
          <a:lstStyle>
            <a:lvl1pPr marL="0" indent="0" algn="r">
              <a:buNone/>
              <a:defRPr sz="1000"/>
            </a:lvl1pPr>
          </a:lstStyle>
          <a:p>
            <a:pPr lvl="0"/>
            <a:r>
              <a:rPr lang="en-US" dirty="0"/>
              <a:t>Click to edit Master text styles</a:t>
            </a:r>
          </a:p>
        </p:txBody>
      </p:sp>
      <p:sp>
        <p:nvSpPr>
          <p:cNvPr id="13" name="Text Placeholder 13"/>
          <p:cNvSpPr>
            <a:spLocks noGrp="1"/>
          </p:cNvSpPr>
          <p:nvPr>
            <p:ph type="body" sz="quarter" idx="27" hasCustomPrompt="1"/>
          </p:nvPr>
        </p:nvSpPr>
        <p:spPr>
          <a:xfrm>
            <a:off x="3276625" y="3795583"/>
            <a:ext cx="791319" cy="720383"/>
          </a:xfrm>
        </p:spPr>
        <p:txBody>
          <a:bodyPr anchor="ctr">
            <a:noAutofit/>
          </a:bodyPr>
          <a:lstStyle>
            <a:lvl1pPr marL="0" indent="0" algn="ctr">
              <a:buNone/>
              <a:defRPr sz="3200" b="1" i="0">
                <a:latin typeface="+mj-lt"/>
              </a:defRPr>
            </a:lvl1pPr>
          </a:lstStyle>
          <a:p>
            <a:pPr lvl="0"/>
            <a:r>
              <a:rPr lang="en-US" dirty="0"/>
              <a:t>Subtitle</a:t>
            </a:r>
            <a:endParaRPr lang="uk-UA" dirty="0"/>
          </a:p>
        </p:txBody>
      </p:sp>
      <p:sp>
        <p:nvSpPr>
          <p:cNvPr id="3" name="Footer Placeholder 2"/>
          <p:cNvSpPr>
            <a:spLocks noGrp="1"/>
          </p:cNvSpPr>
          <p:nvPr>
            <p:ph type="ftr" sz="quarter" idx="28"/>
          </p:nvPr>
        </p:nvSpPr>
        <p:spPr/>
        <p:txBody>
          <a:bodyPr/>
          <a:lstStyle/>
          <a:p>
            <a:pPr algn="r"/>
            <a:r>
              <a:rPr lang="en-US"/>
              <a:t>www.company.com</a:t>
            </a:r>
            <a:endParaRPr lang="uk-UA" dirty="0"/>
          </a:p>
        </p:txBody>
      </p:sp>
    </p:spTree>
    <p:extLst>
      <p:ext uri="{BB962C8B-B14F-4D97-AF65-F5344CB8AC3E}">
        <p14:creationId xmlns:p14="http://schemas.microsoft.com/office/powerpoint/2010/main" val="1268308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0" name="Text Placeholder 4"/>
          <p:cNvSpPr>
            <a:spLocks noGrp="1"/>
          </p:cNvSpPr>
          <p:nvPr>
            <p:ph type="body" sz="quarter" idx="24"/>
          </p:nvPr>
        </p:nvSpPr>
        <p:spPr>
          <a:xfrm>
            <a:off x="467544" y="2931761"/>
            <a:ext cx="2808312" cy="720080"/>
          </a:xfrm>
        </p:spPr>
        <p:txBody>
          <a:bodyPr anchor="ctr">
            <a:normAutofit/>
          </a:bodyPr>
          <a:lstStyle>
            <a:lvl1pPr marL="0" indent="0" algn="r">
              <a:buNone/>
              <a:defRPr sz="1000"/>
            </a:lvl1pPr>
          </a:lstStyle>
          <a:p>
            <a:pPr lvl="0"/>
            <a:r>
              <a:rPr lang="en-US" dirty="0"/>
              <a:t>Click to edit Master text styles</a:t>
            </a:r>
          </a:p>
        </p:txBody>
      </p:sp>
      <p:sp>
        <p:nvSpPr>
          <p:cNvPr id="11" name="Text Placeholder 13"/>
          <p:cNvSpPr>
            <a:spLocks noGrp="1"/>
          </p:cNvSpPr>
          <p:nvPr>
            <p:ph type="body" sz="quarter" idx="25" hasCustomPrompt="1"/>
          </p:nvPr>
        </p:nvSpPr>
        <p:spPr>
          <a:xfrm>
            <a:off x="3276625" y="2931487"/>
            <a:ext cx="791319" cy="720383"/>
          </a:xfrm>
        </p:spPr>
        <p:txBody>
          <a:bodyPr anchor="ctr">
            <a:noAutofit/>
          </a:bodyPr>
          <a:lstStyle>
            <a:lvl1pPr marL="0" indent="0" algn="ctr">
              <a:buNone/>
              <a:defRPr sz="3200" b="1" i="0">
                <a:latin typeface="+mj-lt"/>
              </a:defRPr>
            </a:lvl1pPr>
          </a:lstStyle>
          <a:p>
            <a:pPr lvl="0"/>
            <a:r>
              <a:rPr lang="en-US" dirty="0"/>
              <a:t>Subtitle</a:t>
            </a:r>
            <a:endParaRPr lang="uk-UA" dirty="0"/>
          </a:p>
        </p:txBody>
      </p:sp>
      <p:sp>
        <p:nvSpPr>
          <p:cNvPr id="12" name="Text Placeholder 4"/>
          <p:cNvSpPr>
            <a:spLocks noGrp="1"/>
          </p:cNvSpPr>
          <p:nvPr>
            <p:ph type="body" sz="quarter" idx="26"/>
          </p:nvPr>
        </p:nvSpPr>
        <p:spPr>
          <a:xfrm>
            <a:off x="467544" y="3795857"/>
            <a:ext cx="2808312" cy="720080"/>
          </a:xfrm>
        </p:spPr>
        <p:txBody>
          <a:bodyPr anchor="ctr">
            <a:normAutofit/>
          </a:bodyPr>
          <a:lstStyle>
            <a:lvl1pPr marL="0" indent="0" algn="r">
              <a:buNone/>
              <a:defRPr sz="1000"/>
            </a:lvl1pPr>
          </a:lstStyle>
          <a:p>
            <a:pPr lvl="0"/>
            <a:r>
              <a:rPr lang="en-US" dirty="0"/>
              <a:t>Click to edit Master text styles</a:t>
            </a:r>
          </a:p>
        </p:txBody>
      </p:sp>
      <p:sp>
        <p:nvSpPr>
          <p:cNvPr id="13" name="Text Placeholder 13"/>
          <p:cNvSpPr>
            <a:spLocks noGrp="1"/>
          </p:cNvSpPr>
          <p:nvPr>
            <p:ph type="body" sz="quarter" idx="27" hasCustomPrompt="1"/>
          </p:nvPr>
        </p:nvSpPr>
        <p:spPr>
          <a:xfrm>
            <a:off x="3276625" y="3795583"/>
            <a:ext cx="791319" cy="720383"/>
          </a:xfrm>
        </p:spPr>
        <p:txBody>
          <a:bodyPr anchor="ctr">
            <a:noAutofit/>
          </a:bodyPr>
          <a:lstStyle>
            <a:lvl1pPr marL="0" indent="0" algn="ctr">
              <a:buNone/>
              <a:defRPr sz="3200" b="1" i="0">
                <a:latin typeface="+mj-lt"/>
              </a:defRPr>
            </a:lvl1pPr>
          </a:lstStyle>
          <a:p>
            <a:pPr lvl="0"/>
            <a:r>
              <a:rPr lang="en-US" dirty="0"/>
              <a:t>Subtitle</a:t>
            </a:r>
            <a:endParaRPr lang="uk-UA" dirty="0"/>
          </a:p>
        </p:txBody>
      </p:sp>
      <p:sp>
        <p:nvSpPr>
          <p:cNvPr id="3" name="Footer Placeholder 2"/>
          <p:cNvSpPr>
            <a:spLocks noGrp="1"/>
          </p:cNvSpPr>
          <p:nvPr>
            <p:ph type="ftr" sz="quarter" idx="28"/>
          </p:nvPr>
        </p:nvSpPr>
        <p:spPr/>
        <p:txBody>
          <a:bodyPr/>
          <a:lstStyle/>
          <a:p>
            <a:pPr algn="r"/>
            <a:r>
              <a:rPr lang="en-US"/>
              <a:t>www.company.com</a:t>
            </a:r>
            <a:endParaRPr lang="uk-UA" dirty="0"/>
          </a:p>
        </p:txBody>
      </p:sp>
      <p:sp>
        <p:nvSpPr>
          <p:cNvPr id="14" name="Text Placeholder 5"/>
          <p:cNvSpPr>
            <a:spLocks noGrp="1"/>
          </p:cNvSpPr>
          <p:nvPr>
            <p:ph type="body" sz="quarter" idx="29" hasCustomPrompt="1"/>
          </p:nvPr>
        </p:nvSpPr>
        <p:spPr>
          <a:xfrm>
            <a:off x="468313" y="1624807"/>
            <a:ext cx="3886523" cy="1162968"/>
          </a:xfrm>
        </p:spPr>
        <p:txBody>
          <a:bodyPr anchor="t">
            <a:normAutofit/>
          </a:bodyPr>
          <a:lstStyle>
            <a:lvl1pPr marL="0" indent="0" algn="l">
              <a:buNone/>
              <a:defRPr sz="1000"/>
            </a:lvl1pPr>
          </a:lstStyle>
          <a:p>
            <a:pPr lvl="0"/>
            <a:r>
              <a:rPr lang="en-US" dirty="0"/>
              <a:t>text</a:t>
            </a:r>
            <a:endParaRPr lang="uk-UA" dirty="0"/>
          </a:p>
        </p:txBody>
      </p:sp>
      <p:sp>
        <p:nvSpPr>
          <p:cNvPr id="15" name="Text Placeholder 13"/>
          <p:cNvSpPr>
            <a:spLocks noGrp="1"/>
          </p:cNvSpPr>
          <p:nvPr>
            <p:ph type="body" sz="quarter" idx="30" hasCustomPrompt="1"/>
          </p:nvPr>
        </p:nvSpPr>
        <p:spPr>
          <a:xfrm>
            <a:off x="467482" y="1192659"/>
            <a:ext cx="3888495" cy="426099"/>
          </a:xfrm>
        </p:spPr>
        <p:txBody>
          <a:bodyPr anchor="ctr">
            <a:noAutofit/>
          </a:bodyPr>
          <a:lstStyle>
            <a:lvl1pPr marL="0" indent="0" algn="l">
              <a:buNone/>
              <a:defRPr sz="2000">
                <a:latin typeface="+mj-lt"/>
              </a:defRPr>
            </a:lvl1pPr>
          </a:lstStyle>
          <a:p>
            <a:pPr lvl="0"/>
            <a:r>
              <a:rPr lang="en-US" dirty="0"/>
              <a:t>Subtitle</a:t>
            </a:r>
            <a:endParaRPr lang="uk-UA" dirty="0"/>
          </a:p>
        </p:txBody>
      </p:sp>
    </p:spTree>
    <p:extLst>
      <p:ext uri="{BB962C8B-B14F-4D97-AF65-F5344CB8AC3E}">
        <p14:creationId xmlns:p14="http://schemas.microsoft.com/office/powerpoint/2010/main" val="120901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6" name="Content Placeholder 5"/>
          <p:cNvSpPr>
            <a:spLocks noGrp="1"/>
          </p:cNvSpPr>
          <p:nvPr>
            <p:ph sz="quarter" idx="12"/>
          </p:nvPr>
        </p:nvSpPr>
        <p:spPr>
          <a:xfrm>
            <a:off x="468313" y="1203325"/>
            <a:ext cx="8207375"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r>
              <a:rPr lang="en-US"/>
              <a:t>www.company.com</a:t>
            </a:r>
            <a:endParaRPr lang="uk-UA" dirty="0"/>
          </a:p>
        </p:txBody>
      </p:sp>
    </p:spTree>
    <p:extLst>
      <p:ext uri="{BB962C8B-B14F-4D97-AF65-F5344CB8AC3E}">
        <p14:creationId xmlns:p14="http://schemas.microsoft.com/office/powerpoint/2010/main" val="13776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6" name="Text Placeholder 4"/>
          <p:cNvSpPr>
            <a:spLocks noGrp="1"/>
          </p:cNvSpPr>
          <p:nvPr>
            <p:ph type="body" sz="quarter" idx="21"/>
          </p:nvPr>
        </p:nvSpPr>
        <p:spPr>
          <a:xfrm>
            <a:off x="1259632" y="1203598"/>
            <a:ext cx="3168352" cy="648072"/>
          </a:xfrm>
        </p:spPr>
        <p:txBody>
          <a:bodyPr anchor="ctr">
            <a:normAutofit/>
          </a:bodyPr>
          <a:lstStyle>
            <a:lvl1pPr marL="0" indent="0" algn="l">
              <a:buNone/>
              <a:defRPr sz="1000"/>
            </a:lvl1pPr>
          </a:lstStyle>
          <a:p>
            <a:pPr lvl="0"/>
            <a:r>
              <a:rPr lang="en-US" dirty="0"/>
              <a:t>Click to edit Master text styles</a:t>
            </a:r>
          </a:p>
        </p:txBody>
      </p:sp>
      <p:sp>
        <p:nvSpPr>
          <p:cNvPr id="7" name="Text Placeholder 4"/>
          <p:cNvSpPr>
            <a:spLocks noGrp="1"/>
          </p:cNvSpPr>
          <p:nvPr>
            <p:ph type="body" sz="quarter" idx="22"/>
          </p:nvPr>
        </p:nvSpPr>
        <p:spPr>
          <a:xfrm>
            <a:off x="1259632" y="1923678"/>
            <a:ext cx="3168352" cy="648072"/>
          </a:xfrm>
        </p:spPr>
        <p:txBody>
          <a:bodyPr anchor="ctr">
            <a:normAutofit/>
          </a:bodyPr>
          <a:lstStyle>
            <a:lvl1pPr marL="0" indent="0" algn="l">
              <a:buNone/>
              <a:defRPr sz="1000"/>
            </a:lvl1pPr>
          </a:lstStyle>
          <a:p>
            <a:pPr lvl="0"/>
            <a:r>
              <a:rPr lang="en-US" dirty="0"/>
              <a:t>Click to edit Master text styles</a:t>
            </a:r>
          </a:p>
        </p:txBody>
      </p:sp>
      <p:sp>
        <p:nvSpPr>
          <p:cNvPr id="9" name="Text Placeholder 4"/>
          <p:cNvSpPr>
            <a:spLocks noGrp="1"/>
          </p:cNvSpPr>
          <p:nvPr>
            <p:ph type="body" sz="quarter" idx="23"/>
          </p:nvPr>
        </p:nvSpPr>
        <p:spPr>
          <a:xfrm>
            <a:off x="1259632" y="2643758"/>
            <a:ext cx="3168352" cy="648072"/>
          </a:xfrm>
        </p:spPr>
        <p:txBody>
          <a:bodyPr anchor="ctr">
            <a:normAutofit/>
          </a:bodyPr>
          <a:lstStyle>
            <a:lvl1pPr marL="0" indent="0" algn="l">
              <a:buNone/>
              <a:defRPr sz="1000"/>
            </a:lvl1pPr>
          </a:lstStyle>
          <a:p>
            <a:pPr lvl="0"/>
            <a:r>
              <a:rPr lang="en-US" dirty="0"/>
              <a:t>Click to edit Master text styles</a:t>
            </a:r>
          </a:p>
        </p:txBody>
      </p:sp>
      <p:sp>
        <p:nvSpPr>
          <p:cNvPr id="10" name="Text Placeholder 4"/>
          <p:cNvSpPr>
            <a:spLocks noGrp="1"/>
          </p:cNvSpPr>
          <p:nvPr>
            <p:ph type="body" sz="quarter" idx="24"/>
          </p:nvPr>
        </p:nvSpPr>
        <p:spPr>
          <a:xfrm>
            <a:off x="1259632" y="3363838"/>
            <a:ext cx="3168352" cy="648072"/>
          </a:xfrm>
        </p:spPr>
        <p:txBody>
          <a:bodyPr anchor="ctr">
            <a:normAutofit/>
          </a:bodyPr>
          <a:lstStyle>
            <a:lvl1pPr marL="0" indent="0" algn="l">
              <a:buNone/>
              <a:defRPr sz="1000"/>
            </a:lvl1pPr>
          </a:lstStyle>
          <a:p>
            <a:pPr lvl="0"/>
            <a:r>
              <a:rPr lang="en-US" dirty="0"/>
              <a:t>Click to edit Master text styles</a:t>
            </a:r>
          </a:p>
        </p:txBody>
      </p:sp>
      <p:sp>
        <p:nvSpPr>
          <p:cNvPr id="11" name="Text Placeholder 4"/>
          <p:cNvSpPr>
            <a:spLocks noGrp="1"/>
          </p:cNvSpPr>
          <p:nvPr>
            <p:ph type="body" sz="quarter" idx="25"/>
          </p:nvPr>
        </p:nvSpPr>
        <p:spPr>
          <a:xfrm>
            <a:off x="1259632" y="4083918"/>
            <a:ext cx="3168352" cy="648072"/>
          </a:xfrm>
        </p:spPr>
        <p:txBody>
          <a:bodyPr anchor="ctr">
            <a:normAutofit/>
          </a:bodyPr>
          <a:lstStyle>
            <a:lvl1pPr marL="0" indent="0" algn="l">
              <a:buNone/>
              <a:defRPr sz="1000"/>
            </a:lvl1pPr>
          </a:lstStyle>
          <a:p>
            <a:pPr lvl="0"/>
            <a:r>
              <a:rPr lang="en-US" dirty="0"/>
              <a:t>Click to edit Master text styles</a:t>
            </a:r>
          </a:p>
        </p:txBody>
      </p:sp>
      <p:sp>
        <p:nvSpPr>
          <p:cNvPr id="12" name="Text Placeholder 5"/>
          <p:cNvSpPr>
            <a:spLocks noGrp="1"/>
          </p:cNvSpPr>
          <p:nvPr>
            <p:ph type="body" sz="quarter" idx="29" hasCustomPrompt="1"/>
          </p:nvPr>
        </p:nvSpPr>
        <p:spPr>
          <a:xfrm>
            <a:off x="4788024" y="1635472"/>
            <a:ext cx="3886523" cy="3024509"/>
          </a:xfrm>
        </p:spPr>
        <p:txBody>
          <a:bodyPr anchor="t">
            <a:normAutofit/>
          </a:bodyPr>
          <a:lstStyle>
            <a:lvl1pPr marL="0" indent="0" algn="l">
              <a:buNone/>
              <a:defRPr sz="1000"/>
            </a:lvl1pPr>
          </a:lstStyle>
          <a:p>
            <a:pPr lvl="0"/>
            <a:r>
              <a:rPr lang="en-US" dirty="0"/>
              <a:t>text</a:t>
            </a:r>
            <a:endParaRPr lang="uk-UA" dirty="0"/>
          </a:p>
        </p:txBody>
      </p:sp>
      <p:sp>
        <p:nvSpPr>
          <p:cNvPr id="13" name="Text Placeholder 13"/>
          <p:cNvSpPr>
            <a:spLocks noGrp="1"/>
          </p:cNvSpPr>
          <p:nvPr>
            <p:ph type="body" sz="quarter" idx="30" hasCustomPrompt="1"/>
          </p:nvPr>
        </p:nvSpPr>
        <p:spPr>
          <a:xfrm>
            <a:off x="4787193" y="1203325"/>
            <a:ext cx="3888495"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31"/>
          </p:nvPr>
        </p:nvSpPr>
        <p:spPr/>
        <p:txBody>
          <a:bodyPr/>
          <a:lstStyle/>
          <a:p>
            <a:pPr algn="r"/>
            <a:r>
              <a:rPr lang="en-US"/>
              <a:t>www.company.com</a:t>
            </a:r>
            <a:endParaRPr lang="uk-UA" dirty="0"/>
          </a:p>
        </p:txBody>
      </p:sp>
    </p:spTree>
    <p:extLst>
      <p:ext uri="{BB962C8B-B14F-4D97-AF65-F5344CB8AC3E}">
        <p14:creationId xmlns:p14="http://schemas.microsoft.com/office/powerpoint/2010/main" val="3592286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4" name="Text Placeholder 13"/>
          <p:cNvSpPr>
            <a:spLocks noGrp="1"/>
          </p:cNvSpPr>
          <p:nvPr>
            <p:ph type="body" sz="quarter" idx="20" hasCustomPrompt="1"/>
          </p:nvPr>
        </p:nvSpPr>
        <p:spPr>
          <a:xfrm>
            <a:off x="588841" y="3291830"/>
            <a:ext cx="1054320" cy="432048"/>
          </a:xfrm>
        </p:spPr>
        <p:txBody>
          <a:bodyPr anchor="ctr">
            <a:normAutofit/>
          </a:bodyPr>
          <a:lstStyle>
            <a:lvl1pPr marL="0" indent="0" algn="ctr">
              <a:buNone/>
              <a:defRPr sz="1400" b="1" i="0">
                <a:latin typeface="+mj-lt"/>
              </a:defRPr>
            </a:lvl1pPr>
          </a:lstStyle>
          <a:p>
            <a:pPr lvl="0"/>
            <a:r>
              <a:rPr lang="en-US" dirty="0"/>
              <a:t>Subtitle</a:t>
            </a:r>
            <a:endParaRPr lang="uk-UA" dirty="0"/>
          </a:p>
        </p:txBody>
      </p:sp>
      <p:sp>
        <p:nvSpPr>
          <p:cNvPr id="15" name="Text Placeholder 4"/>
          <p:cNvSpPr>
            <a:spLocks noGrp="1"/>
          </p:cNvSpPr>
          <p:nvPr>
            <p:ph type="body" sz="quarter" idx="21"/>
          </p:nvPr>
        </p:nvSpPr>
        <p:spPr>
          <a:xfrm>
            <a:off x="588841" y="3723878"/>
            <a:ext cx="1054320" cy="1008112"/>
          </a:xfrm>
        </p:spPr>
        <p:txBody>
          <a:bodyPr anchor="t">
            <a:normAutofit/>
          </a:bodyPr>
          <a:lstStyle>
            <a:lvl1pPr marL="0" indent="0" algn="ctr">
              <a:buNone/>
              <a:defRPr sz="1000"/>
            </a:lvl1pPr>
          </a:lstStyle>
          <a:p>
            <a:pPr lvl="0"/>
            <a:r>
              <a:rPr lang="en-US" dirty="0"/>
              <a:t>Click to edit Master text styles</a:t>
            </a:r>
          </a:p>
        </p:txBody>
      </p:sp>
      <p:sp>
        <p:nvSpPr>
          <p:cNvPr id="16" name="Text Placeholder 13"/>
          <p:cNvSpPr>
            <a:spLocks noGrp="1"/>
          </p:cNvSpPr>
          <p:nvPr>
            <p:ph type="body" sz="quarter" idx="22" hasCustomPrompt="1"/>
          </p:nvPr>
        </p:nvSpPr>
        <p:spPr>
          <a:xfrm>
            <a:off x="1789488" y="3291830"/>
            <a:ext cx="1054320" cy="432048"/>
          </a:xfrm>
        </p:spPr>
        <p:txBody>
          <a:bodyPr anchor="ctr">
            <a:normAutofit/>
          </a:bodyPr>
          <a:lstStyle>
            <a:lvl1pPr marL="0" indent="0" algn="ctr">
              <a:buNone/>
              <a:defRPr sz="1400" b="1" i="0">
                <a:latin typeface="+mj-lt"/>
              </a:defRPr>
            </a:lvl1pPr>
          </a:lstStyle>
          <a:p>
            <a:pPr lvl="0"/>
            <a:r>
              <a:rPr lang="en-US" dirty="0"/>
              <a:t>Subtitle</a:t>
            </a:r>
            <a:endParaRPr lang="uk-UA" dirty="0"/>
          </a:p>
        </p:txBody>
      </p:sp>
      <p:sp>
        <p:nvSpPr>
          <p:cNvPr id="17" name="Text Placeholder 4"/>
          <p:cNvSpPr>
            <a:spLocks noGrp="1"/>
          </p:cNvSpPr>
          <p:nvPr>
            <p:ph type="body" sz="quarter" idx="23"/>
          </p:nvPr>
        </p:nvSpPr>
        <p:spPr>
          <a:xfrm>
            <a:off x="1789488" y="3723878"/>
            <a:ext cx="1054320" cy="1008112"/>
          </a:xfrm>
        </p:spPr>
        <p:txBody>
          <a:bodyPr anchor="t">
            <a:normAutofit/>
          </a:bodyPr>
          <a:lstStyle>
            <a:lvl1pPr marL="0" indent="0" algn="ctr">
              <a:buNone/>
              <a:defRPr sz="1000"/>
            </a:lvl1pPr>
          </a:lstStyle>
          <a:p>
            <a:pPr lvl="0"/>
            <a:r>
              <a:rPr lang="en-US" dirty="0"/>
              <a:t>Click to edit Master text styles</a:t>
            </a:r>
          </a:p>
        </p:txBody>
      </p:sp>
      <p:sp>
        <p:nvSpPr>
          <p:cNvPr id="22" name="Text Placeholder 13"/>
          <p:cNvSpPr>
            <a:spLocks noGrp="1"/>
          </p:cNvSpPr>
          <p:nvPr>
            <p:ph type="body" sz="quarter" idx="24" hasCustomPrompt="1"/>
          </p:nvPr>
        </p:nvSpPr>
        <p:spPr>
          <a:xfrm>
            <a:off x="2856585" y="3291830"/>
            <a:ext cx="1162394" cy="432048"/>
          </a:xfrm>
        </p:spPr>
        <p:txBody>
          <a:bodyPr anchor="ctr">
            <a:normAutofit/>
          </a:bodyPr>
          <a:lstStyle>
            <a:lvl1pPr marL="0" indent="0" algn="ctr">
              <a:buNone/>
              <a:defRPr sz="1400" b="1" i="0">
                <a:latin typeface="+mj-lt"/>
              </a:defRPr>
            </a:lvl1pPr>
          </a:lstStyle>
          <a:p>
            <a:pPr lvl="0"/>
            <a:r>
              <a:rPr lang="en-US" dirty="0"/>
              <a:t>Subtitle</a:t>
            </a:r>
            <a:endParaRPr lang="uk-UA" dirty="0"/>
          </a:p>
        </p:txBody>
      </p:sp>
      <p:sp>
        <p:nvSpPr>
          <p:cNvPr id="23" name="Text Placeholder 4"/>
          <p:cNvSpPr>
            <a:spLocks noGrp="1"/>
          </p:cNvSpPr>
          <p:nvPr>
            <p:ph type="body" sz="quarter" idx="25"/>
          </p:nvPr>
        </p:nvSpPr>
        <p:spPr>
          <a:xfrm>
            <a:off x="2910622" y="3723878"/>
            <a:ext cx="1054320" cy="1008112"/>
          </a:xfrm>
        </p:spPr>
        <p:txBody>
          <a:bodyPr anchor="t">
            <a:normAutofit/>
          </a:bodyPr>
          <a:lstStyle>
            <a:lvl1pPr marL="0" indent="0" algn="ctr">
              <a:buNone/>
              <a:defRPr sz="1000"/>
            </a:lvl1pPr>
          </a:lstStyle>
          <a:p>
            <a:pPr lvl="0"/>
            <a:r>
              <a:rPr lang="en-US" dirty="0"/>
              <a:t>Click to edit Master text styles</a:t>
            </a:r>
          </a:p>
        </p:txBody>
      </p:sp>
      <p:sp>
        <p:nvSpPr>
          <p:cNvPr id="24" name="Text Placeholder 13"/>
          <p:cNvSpPr>
            <a:spLocks noGrp="1"/>
          </p:cNvSpPr>
          <p:nvPr>
            <p:ph type="body" sz="quarter" idx="26" hasCustomPrompt="1"/>
          </p:nvPr>
        </p:nvSpPr>
        <p:spPr>
          <a:xfrm>
            <a:off x="3985670" y="3291830"/>
            <a:ext cx="1162394" cy="432048"/>
          </a:xfrm>
        </p:spPr>
        <p:txBody>
          <a:bodyPr anchor="ctr">
            <a:normAutofit/>
          </a:bodyPr>
          <a:lstStyle>
            <a:lvl1pPr marL="0" indent="0" algn="ctr">
              <a:buNone/>
              <a:defRPr sz="1400" b="1" i="0">
                <a:latin typeface="+mj-lt"/>
              </a:defRPr>
            </a:lvl1pPr>
          </a:lstStyle>
          <a:p>
            <a:pPr lvl="0"/>
            <a:r>
              <a:rPr lang="en-US" dirty="0"/>
              <a:t>Subtitle</a:t>
            </a:r>
            <a:endParaRPr lang="uk-UA" dirty="0"/>
          </a:p>
        </p:txBody>
      </p:sp>
      <p:sp>
        <p:nvSpPr>
          <p:cNvPr id="25" name="Text Placeholder 4"/>
          <p:cNvSpPr>
            <a:spLocks noGrp="1"/>
          </p:cNvSpPr>
          <p:nvPr>
            <p:ph type="body" sz="quarter" idx="27"/>
          </p:nvPr>
        </p:nvSpPr>
        <p:spPr>
          <a:xfrm>
            <a:off x="4039707" y="3723878"/>
            <a:ext cx="1054320" cy="1008112"/>
          </a:xfrm>
        </p:spPr>
        <p:txBody>
          <a:bodyPr anchor="t">
            <a:normAutofit/>
          </a:bodyPr>
          <a:lstStyle>
            <a:lvl1pPr marL="0" indent="0" algn="ctr">
              <a:buNone/>
              <a:defRPr sz="1000"/>
            </a:lvl1pPr>
          </a:lstStyle>
          <a:p>
            <a:pPr lvl="0"/>
            <a:r>
              <a:rPr lang="en-US" dirty="0"/>
              <a:t>Click to edit Master text styles</a:t>
            </a:r>
          </a:p>
        </p:txBody>
      </p:sp>
      <p:sp>
        <p:nvSpPr>
          <p:cNvPr id="26" name="Text Placeholder 13"/>
          <p:cNvSpPr>
            <a:spLocks noGrp="1"/>
          </p:cNvSpPr>
          <p:nvPr>
            <p:ph type="body" sz="quarter" idx="28" hasCustomPrompt="1"/>
          </p:nvPr>
        </p:nvSpPr>
        <p:spPr>
          <a:xfrm>
            <a:off x="5194272" y="3291830"/>
            <a:ext cx="1249936" cy="432048"/>
          </a:xfrm>
        </p:spPr>
        <p:txBody>
          <a:bodyPr anchor="ctr">
            <a:normAutofit/>
          </a:bodyPr>
          <a:lstStyle>
            <a:lvl1pPr marL="0" indent="0" algn="ctr">
              <a:buNone/>
              <a:defRPr sz="1400" b="1" i="0">
                <a:latin typeface="+mj-lt"/>
              </a:defRPr>
            </a:lvl1pPr>
          </a:lstStyle>
          <a:p>
            <a:pPr lvl="0"/>
            <a:r>
              <a:rPr lang="en-US" dirty="0"/>
              <a:t>Subtitle</a:t>
            </a:r>
            <a:endParaRPr lang="uk-UA" dirty="0"/>
          </a:p>
        </p:txBody>
      </p:sp>
      <p:sp>
        <p:nvSpPr>
          <p:cNvPr id="27" name="Text Placeholder 4"/>
          <p:cNvSpPr>
            <a:spLocks noGrp="1"/>
          </p:cNvSpPr>
          <p:nvPr>
            <p:ph type="body" sz="quarter" idx="29"/>
          </p:nvPr>
        </p:nvSpPr>
        <p:spPr>
          <a:xfrm>
            <a:off x="5194272" y="3723878"/>
            <a:ext cx="1249936" cy="1008112"/>
          </a:xfrm>
        </p:spPr>
        <p:txBody>
          <a:bodyPr anchor="t">
            <a:normAutofit/>
          </a:bodyPr>
          <a:lstStyle>
            <a:lvl1pPr marL="0" indent="0" algn="ctr">
              <a:buNone/>
              <a:defRPr sz="1000"/>
            </a:lvl1pPr>
          </a:lstStyle>
          <a:p>
            <a:pPr lvl="0"/>
            <a:r>
              <a:rPr lang="en-US" dirty="0"/>
              <a:t>Click to edit Master text styles</a:t>
            </a:r>
          </a:p>
        </p:txBody>
      </p:sp>
      <p:sp>
        <p:nvSpPr>
          <p:cNvPr id="28" name="Text Placeholder 13"/>
          <p:cNvSpPr>
            <a:spLocks noGrp="1"/>
          </p:cNvSpPr>
          <p:nvPr>
            <p:ph type="body" sz="quarter" idx="30" hasCustomPrompt="1"/>
          </p:nvPr>
        </p:nvSpPr>
        <p:spPr>
          <a:xfrm>
            <a:off x="6445020" y="3291830"/>
            <a:ext cx="1054320" cy="432048"/>
          </a:xfrm>
        </p:spPr>
        <p:txBody>
          <a:bodyPr anchor="ctr">
            <a:normAutofit/>
          </a:bodyPr>
          <a:lstStyle>
            <a:lvl1pPr marL="0" indent="0" algn="ctr">
              <a:buNone/>
              <a:defRPr sz="1400" b="1" i="0">
                <a:latin typeface="+mj-lt"/>
              </a:defRPr>
            </a:lvl1pPr>
          </a:lstStyle>
          <a:p>
            <a:pPr lvl="0"/>
            <a:r>
              <a:rPr lang="en-US" dirty="0"/>
              <a:t>Subtitle</a:t>
            </a:r>
            <a:endParaRPr lang="uk-UA" dirty="0"/>
          </a:p>
        </p:txBody>
      </p:sp>
      <p:sp>
        <p:nvSpPr>
          <p:cNvPr id="29" name="Text Placeholder 4"/>
          <p:cNvSpPr>
            <a:spLocks noGrp="1"/>
          </p:cNvSpPr>
          <p:nvPr>
            <p:ph type="body" sz="quarter" idx="31"/>
          </p:nvPr>
        </p:nvSpPr>
        <p:spPr>
          <a:xfrm>
            <a:off x="6445020" y="3723878"/>
            <a:ext cx="1054320" cy="1008112"/>
          </a:xfrm>
        </p:spPr>
        <p:txBody>
          <a:bodyPr anchor="t">
            <a:normAutofit/>
          </a:bodyPr>
          <a:lstStyle>
            <a:lvl1pPr marL="0" indent="0" algn="ctr">
              <a:buNone/>
              <a:defRPr sz="1000"/>
            </a:lvl1pPr>
          </a:lstStyle>
          <a:p>
            <a:pPr lvl="0"/>
            <a:r>
              <a:rPr lang="en-US" dirty="0"/>
              <a:t>Click to edit Master text styles</a:t>
            </a:r>
          </a:p>
        </p:txBody>
      </p:sp>
      <p:sp>
        <p:nvSpPr>
          <p:cNvPr id="30" name="Text Placeholder 13"/>
          <p:cNvSpPr>
            <a:spLocks noGrp="1"/>
          </p:cNvSpPr>
          <p:nvPr>
            <p:ph type="body" sz="quarter" idx="32" hasCustomPrompt="1"/>
          </p:nvPr>
        </p:nvSpPr>
        <p:spPr>
          <a:xfrm>
            <a:off x="7524328" y="3291830"/>
            <a:ext cx="1054320" cy="432048"/>
          </a:xfrm>
        </p:spPr>
        <p:txBody>
          <a:bodyPr anchor="ctr">
            <a:normAutofit/>
          </a:bodyPr>
          <a:lstStyle>
            <a:lvl1pPr marL="0" indent="0" algn="ctr">
              <a:buNone/>
              <a:defRPr sz="1400" b="1" i="0">
                <a:latin typeface="+mj-lt"/>
              </a:defRPr>
            </a:lvl1pPr>
          </a:lstStyle>
          <a:p>
            <a:pPr lvl="0"/>
            <a:r>
              <a:rPr lang="en-US" dirty="0"/>
              <a:t>Subtitle</a:t>
            </a:r>
            <a:endParaRPr lang="uk-UA" dirty="0"/>
          </a:p>
        </p:txBody>
      </p:sp>
      <p:sp>
        <p:nvSpPr>
          <p:cNvPr id="31" name="Text Placeholder 4"/>
          <p:cNvSpPr>
            <a:spLocks noGrp="1"/>
          </p:cNvSpPr>
          <p:nvPr>
            <p:ph type="body" sz="quarter" idx="33"/>
          </p:nvPr>
        </p:nvSpPr>
        <p:spPr>
          <a:xfrm>
            <a:off x="7524328" y="3723878"/>
            <a:ext cx="1054320" cy="1008112"/>
          </a:xfrm>
        </p:spPr>
        <p:txBody>
          <a:bodyPr anchor="t">
            <a:normAutofit/>
          </a:bodyPr>
          <a:lstStyle>
            <a:lvl1pPr marL="0" indent="0" algn="ctr">
              <a:buNone/>
              <a:defRPr sz="1000"/>
            </a:lvl1pPr>
          </a:lstStyle>
          <a:p>
            <a:pPr lvl="0"/>
            <a:r>
              <a:rPr lang="en-US" dirty="0"/>
              <a:t>Click to edit Master text styles</a:t>
            </a:r>
          </a:p>
        </p:txBody>
      </p:sp>
      <p:sp>
        <p:nvSpPr>
          <p:cNvPr id="3" name="Footer Placeholder 2"/>
          <p:cNvSpPr>
            <a:spLocks noGrp="1"/>
          </p:cNvSpPr>
          <p:nvPr>
            <p:ph type="ftr" sz="quarter" idx="34"/>
          </p:nvPr>
        </p:nvSpPr>
        <p:spPr/>
        <p:txBody>
          <a:bodyPr/>
          <a:lstStyle/>
          <a:p>
            <a:pPr algn="r"/>
            <a:r>
              <a:rPr lang="en-US"/>
              <a:t>www.company.com</a:t>
            </a:r>
            <a:endParaRPr lang="uk-UA" dirty="0"/>
          </a:p>
        </p:txBody>
      </p:sp>
    </p:spTree>
    <p:extLst>
      <p:ext uri="{BB962C8B-B14F-4D97-AF65-F5344CB8AC3E}">
        <p14:creationId xmlns:p14="http://schemas.microsoft.com/office/powerpoint/2010/main" val="3897305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6" name="Text Placeholder 13"/>
          <p:cNvSpPr>
            <a:spLocks noGrp="1"/>
          </p:cNvSpPr>
          <p:nvPr>
            <p:ph type="body" sz="quarter" idx="22" hasCustomPrompt="1"/>
          </p:nvPr>
        </p:nvSpPr>
        <p:spPr>
          <a:xfrm>
            <a:off x="5724128" y="1419622"/>
            <a:ext cx="1944215" cy="368868"/>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7" name="Text Placeholder 4"/>
          <p:cNvSpPr>
            <a:spLocks noGrp="1"/>
          </p:cNvSpPr>
          <p:nvPr>
            <p:ph type="body" sz="quarter" idx="23"/>
          </p:nvPr>
        </p:nvSpPr>
        <p:spPr>
          <a:xfrm>
            <a:off x="5724128" y="1766585"/>
            <a:ext cx="1944215" cy="733157"/>
          </a:xfrm>
        </p:spPr>
        <p:txBody>
          <a:bodyPr anchor="t">
            <a:normAutofit/>
          </a:bodyPr>
          <a:lstStyle>
            <a:lvl1pPr marL="0" indent="0">
              <a:buNone/>
              <a:defRPr sz="1000"/>
            </a:lvl1pPr>
          </a:lstStyle>
          <a:p>
            <a:pPr lvl="0"/>
            <a:r>
              <a:rPr lang="en-US" dirty="0"/>
              <a:t>Click to edit Master text styles</a:t>
            </a:r>
          </a:p>
        </p:txBody>
      </p:sp>
      <p:sp>
        <p:nvSpPr>
          <p:cNvPr id="12" name="Text Placeholder 13"/>
          <p:cNvSpPr>
            <a:spLocks noGrp="1"/>
          </p:cNvSpPr>
          <p:nvPr>
            <p:ph type="body" sz="quarter" idx="24" hasCustomPrompt="1"/>
          </p:nvPr>
        </p:nvSpPr>
        <p:spPr>
          <a:xfrm>
            <a:off x="6660233" y="3373997"/>
            <a:ext cx="1944215" cy="368868"/>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3" name="Text Placeholder 4"/>
          <p:cNvSpPr>
            <a:spLocks noGrp="1"/>
          </p:cNvSpPr>
          <p:nvPr>
            <p:ph type="body" sz="quarter" idx="25"/>
          </p:nvPr>
        </p:nvSpPr>
        <p:spPr>
          <a:xfrm>
            <a:off x="6660233" y="3720960"/>
            <a:ext cx="1944215" cy="733157"/>
          </a:xfrm>
        </p:spPr>
        <p:txBody>
          <a:bodyPr anchor="t">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6" hasCustomPrompt="1"/>
          </p:nvPr>
        </p:nvSpPr>
        <p:spPr>
          <a:xfrm>
            <a:off x="539553" y="3075806"/>
            <a:ext cx="1944215" cy="368868"/>
          </a:xfrm>
        </p:spPr>
        <p:txBody>
          <a:bodyPr anchor="ctr">
            <a:noAutofit/>
          </a:bodyPr>
          <a:lstStyle>
            <a:lvl1pPr marL="0" indent="0" algn="r">
              <a:buNone/>
              <a:defRPr sz="2000" b="1">
                <a:latin typeface="+mj-lt"/>
              </a:defRPr>
            </a:lvl1pPr>
          </a:lstStyle>
          <a:p>
            <a:pPr lvl="0"/>
            <a:r>
              <a:rPr lang="en-US" dirty="0"/>
              <a:t>Subtitle</a:t>
            </a:r>
            <a:endParaRPr lang="uk-UA" dirty="0"/>
          </a:p>
        </p:txBody>
      </p:sp>
      <p:sp>
        <p:nvSpPr>
          <p:cNvPr id="15" name="Text Placeholder 4"/>
          <p:cNvSpPr>
            <a:spLocks noGrp="1"/>
          </p:cNvSpPr>
          <p:nvPr>
            <p:ph type="body" sz="quarter" idx="27"/>
          </p:nvPr>
        </p:nvSpPr>
        <p:spPr>
          <a:xfrm>
            <a:off x="539553" y="3422769"/>
            <a:ext cx="1944215" cy="733157"/>
          </a:xfrm>
        </p:spPr>
        <p:txBody>
          <a:bodyPr anchor="t">
            <a:normAutofit/>
          </a:bodyPr>
          <a:lstStyle>
            <a:lvl1pPr marL="0" indent="0" algn="r">
              <a:buNone/>
              <a:defRPr sz="1000"/>
            </a:lvl1pPr>
          </a:lstStyle>
          <a:p>
            <a:pPr lvl="0"/>
            <a:r>
              <a:rPr lang="en-US" dirty="0"/>
              <a:t>Click to edit Master text styles</a:t>
            </a:r>
          </a:p>
        </p:txBody>
      </p:sp>
      <p:sp>
        <p:nvSpPr>
          <p:cNvPr id="3" name="Footer Placeholder 2"/>
          <p:cNvSpPr>
            <a:spLocks noGrp="1"/>
          </p:cNvSpPr>
          <p:nvPr>
            <p:ph type="ftr" sz="quarter" idx="28"/>
          </p:nvPr>
        </p:nvSpPr>
        <p:spPr/>
        <p:txBody>
          <a:bodyPr/>
          <a:lstStyle/>
          <a:p>
            <a:pPr algn="r"/>
            <a:r>
              <a:rPr lang="en-US"/>
              <a:t>www.company.com</a:t>
            </a:r>
            <a:endParaRPr lang="uk-UA" dirty="0"/>
          </a:p>
        </p:txBody>
      </p:sp>
    </p:spTree>
    <p:extLst>
      <p:ext uri="{BB962C8B-B14F-4D97-AF65-F5344CB8AC3E}">
        <p14:creationId xmlns:p14="http://schemas.microsoft.com/office/powerpoint/2010/main" val="2849317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6" name="Text Placeholder 13"/>
          <p:cNvSpPr>
            <a:spLocks noGrp="1"/>
          </p:cNvSpPr>
          <p:nvPr>
            <p:ph type="body" sz="quarter" idx="22" hasCustomPrompt="1"/>
          </p:nvPr>
        </p:nvSpPr>
        <p:spPr>
          <a:xfrm>
            <a:off x="6353982" y="1340641"/>
            <a:ext cx="2321706" cy="368868"/>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7" name="Text Placeholder 4"/>
          <p:cNvSpPr>
            <a:spLocks noGrp="1"/>
          </p:cNvSpPr>
          <p:nvPr>
            <p:ph type="body" sz="quarter" idx="23"/>
          </p:nvPr>
        </p:nvSpPr>
        <p:spPr>
          <a:xfrm>
            <a:off x="6353982" y="1687604"/>
            <a:ext cx="2321706" cy="733157"/>
          </a:xfrm>
        </p:spPr>
        <p:txBody>
          <a:bodyPr anchor="t">
            <a:normAutofit/>
          </a:bodyPr>
          <a:lstStyle>
            <a:lvl1pPr marL="0" indent="0">
              <a:buNone/>
              <a:defRPr sz="1000"/>
            </a:lvl1pPr>
          </a:lstStyle>
          <a:p>
            <a:pPr lvl="0"/>
            <a:r>
              <a:rPr lang="en-US" dirty="0"/>
              <a:t>Click to edit Master text styles</a:t>
            </a:r>
          </a:p>
        </p:txBody>
      </p:sp>
      <p:sp>
        <p:nvSpPr>
          <p:cNvPr id="12" name="Text Placeholder 13"/>
          <p:cNvSpPr>
            <a:spLocks noGrp="1"/>
          </p:cNvSpPr>
          <p:nvPr>
            <p:ph type="body" sz="quarter" idx="24" hasCustomPrompt="1"/>
          </p:nvPr>
        </p:nvSpPr>
        <p:spPr>
          <a:xfrm>
            <a:off x="6444209" y="3373997"/>
            <a:ext cx="2160240" cy="368868"/>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3" name="Text Placeholder 4"/>
          <p:cNvSpPr>
            <a:spLocks noGrp="1"/>
          </p:cNvSpPr>
          <p:nvPr>
            <p:ph type="body" sz="quarter" idx="25"/>
          </p:nvPr>
        </p:nvSpPr>
        <p:spPr>
          <a:xfrm>
            <a:off x="6444209" y="3720960"/>
            <a:ext cx="2160240" cy="733157"/>
          </a:xfrm>
        </p:spPr>
        <p:txBody>
          <a:bodyPr anchor="t">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6" hasCustomPrompt="1"/>
          </p:nvPr>
        </p:nvSpPr>
        <p:spPr>
          <a:xfrm>
            <a:off x="467545" y="2499742"/>
            <a:ext cx="1944215" cy="368868"/>
          </a:xfrm>
        </p:spPr>
        <p:txBody>
          <a:bodyPr anchor="ctr">
            <a:noAutofit/>
          </a:bodyPr>
          <a:lstStyle>
            <a:lvl1pPr marL="0" indent="0" algn="r">
              <a:buNone/>
              <a:defRPr sz="2000" b="1">
                <a:latin typeface="+mj-lt"/>
              </a:defRPr>
            </a:lvl1pPr>
          </a:lstStyle>
          <a:p>
            <a:pPr lvl="0"/>
            <a:r>
              <a:rPr lang="en-US" dirty="0"/>
              <a:t>Subtitle</a:t>
            </a:r>
            <a:endParaRPr lang="uk-UA" dirty="0"/>
          </a:p>
        </p:txBody>
      </p:sp>
      <p:sp>
        <p:nvSpPr>
          <p:cNvPr id="15" name="Text Placeholder 4"/>
          <p:cNvSpPr>
            <a:spLocks noGrp="1"/>
          </p:cNvSpPr>
          <p:nvPr>
            <p:ph type="body" sz="quarter" idx="27"/>
          </p:nvPr>
        </p:nvSpPr>
        <p:spPr>
          <a:xfrm>
            <a:off x="467545" y="2846705"/>
            <a:ext cx="1944215" cy="1309221"/>
          </a:xfrm>
        </p:spPr>
        <p:txBody>
          <a:bodyPr anchor="t">
            <a:normAutofit/>
          </a:bodyPr>
          <a:lstStyle>
            <a:lvl1pPr marL="0" indent="0" algn="r">
              <a:buNone/>
              <a:defRPr sz="1000"/>
            </a:lvl1pPr>
          </a:lstStyle>
          <a:p>
            <a:pPr lvl="0"/>
            <a:r>
              <a:rPr lang="en-US" dirty="0"/>
              <a:t>Click to edit Master text styles</a:t>
            </a:r>
          </a:p>
        </p:txBody>
      </p:sp>
      <p:sp>
        <p:nvSpPr>
          <p:cNvPr id="3" name="Footer Placeholder 2"/>
          <p:cNvSpPr>
            <a:spLocks noGrp="1"/>
          </p:cNvSpPr>
          <p:nvPr>
            <p:ph type="ftr" sz="quarter" idx="28"/>
          </p:nvPr>
        </p:nvSpPr>
        <p:spPr/>
        <p:txBody>
          <a:bodyPr/>
          <a:lstStyle/>
          <a:p>
            <a:pPr algn="r"/>
            <a:r>
              <a:rPr lang="en-US"/>
              <a:t>www.company.com</a:t>
            </a:r>
            <a:endParaRPr lang="uk-UA" dirty="0"/>
          </a:p>
        </p:txBody>
      </p:sp>
    </p:spTree>
    <p:extLst>
      <p:ext uri="{BB962C8B-B14F-4D97-AF65-F5344CB8AC3E}">
        <p14:creationId xmlns:p14="http://schemas.microsoft.com/office/powerpoint/2010/main" val="120892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6" name="Text Placeholder 13"/>
          <p:cNvSpPr>
            <a:spLocks noGrp="1"/>
          </p:cNvSpPr>
          <p:nvPr>
            <p:ph type="body" sz="quarter" idx="22" hasCustomPrompt="1"/>
          </p:nvPr>
        </p:nvSpPr>
        <p:spPr>
          <a:xfrm>
            <a:off x="6207682" y="1196932"/>
            <a:ext cx="2468006" cy="368868"/>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7" name="Text Placeholder 4"/>
          <p:cNvSpPr>
            <a:spLocks noGrp="1"/>
          </p:cNvSpPr>
          <p:nvPr>
            <p:ph type="body" sz="quarter" idx="23"/>
          </p:nvPr>
        </p:nvSpPr>
        <p:spPr>
          <a:xfrm>
            <a:off x="6207682" y="1543895"/>
            <a:ext cx="2468006" cy="733157"/>
          </a:xfrm>
        </p:spPr>
        <p:txBody>
          <a:bodyPr anchor="t">
            <a:normAutofit/>
          </a:bodyPr>
          <a:lstStyle>
            <a:lvl1pPr marL="0" indent="0">
              <a:buNone/>
              <a:defRPr sz="1000"/>
            </a:lvl1pPr>
          </a:lstStyle>
          <a:p>
            <a:pPr lvl="0"/>
            <a:r>
              <a:rPr lang="en-US" dirty="0"/>
              <a:t>Click to edit Master text styles</a:t>
            </a:r>
          </a:p>
        </p:txBody>
      </p:sp>
      <p:sp>
        <p:nvSpPr>
          <p:cNvPr id="12" name="Text Placeholder 13"/>
          <p:cNvSpPr>
            <a:spLocks noGrp="1"/>
          </p:cNvSpPr>
          <p:nvPr>
            <p:ph type="body" sz="quarter" idx="24" hasCustomPrompt="1"/>
          </p:nvPr>
        </p:nvSpPr>
        <p:spPr>
          <a:xfrm>
            <a:off x="6731473" y="3399995"/>
            <a:ext cx="1944215" cy="368868"/>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13" name="Text Placeholder 4"/>
          <p:cNvSpPr>
            <a:spLocks noGrp="1"/>
          </p:cNvSpPr>
          <p:nvPr>
            <p:ph type="body" sz="quarter" idx="25"/>
          </p:nvPr>
        </p:nvSpPr>
        <p:spPr>
          <a:xfrm>
            <a:off x="6731473" y="3746958"/>
            <a:ext cx="1944215" cy="840917"/>
          </a:xfrm>
        </p:spPr>
        <p:txBody>
          <a:bodyPr anchor="t">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6" hasCustomPrompt="1"/>
          </p:nvPr>
        </p:nvSpPr>
        <p:spPr>
          <a:xfrm>
            <a:off x="467545" y="2464435"/>
            <a:ext cx="1800200" cy="368868"/>
          </a:xfrm>
        </p:spPr>
        <p:txBody>
          <a:bodyPr anchor="ctr">
            <a:noAutofit/>
          </a:bodyPr>
          <a:lstStyle>
            <a:lvl1pPr marL="0" indent="0" algn="r">
              <a:buNone/>
              <a:defRPr sz="2000" b="1">
                <a:latin typeface="+mj-lt"/>
              </a:defRPr>
            </a:lvl1pPr>
          </a:lstStyle>
          <a:p>
            <a:pPr lvl="0"/>
            <a:r>
              <a:rPr lang="en-US" dirty="0"/>
              <a:t>Subtitle</a:t>
            </a:r>
            <a:endParaRPr lang="uk-UA" dirty="0"/>
          </a:p>
        </p:txBody>
      </p:sp>
      <p:sp>
        <p:nvSpPr>
          <p:cNvPr id="15" name="Text Placeholder 4"/>
          <p:cNvSpPr>
            <a:spLocks noGrp="1"/>
          </p:cNvSpPr>
          <p:nvPr>
            <p:ph type="body" sz="quarter" idx="27"/>
          </p:nvPr>
        </p:nvSpPr>
        <p:spPr>
          <a:xfrm>
            <a:off x="467545" y="2811398"/>
            <a:ext cx="1800200" cy="1526463"/>
          </a:xfrm>
        </p:spPr>
        <p:txBody>
          <a:bodyPr anchor="t">
            <a:normAutofit/>
          </a:bodyPr>
          <a:lstStyle>
            <a:lvl1pPr marL="0" indent="0" algn="r">
              <a:buNone/>
              <a:defRPr sz="1000"/>
            </a:lvl1pPr>
          </a:lstStyle>
          <a:p>
            <a:pPr lvl="0"/>
            <a:r>
              <a:rPr lang="en-US" dirty="0"/>
              <a:t>Click to edit Master text styles</a:t>
            </a:r>
          </a:p>
        </p:txBody>
      </p:sp>
      <p:sp>
        <p:nvSpPr>
          <p:cNvPr id="56" name="Footer Placeholder 55"/>
          <p:cNvSpPr>
            <a:spLocks noGrp="1"/>
          </p:cNvSpPr>
          <p:nvPr>
            <p:ph type="ftr" sz="quarter" idx="28"/>
          </p:nvPr>
        </p:nvSpPr>
        <p:spPr/>
        <p:txBody>
          <a:bodyPr/>
          <a:lstStyle/>
          <a:p>
            <a:pPr algn="r"/>
            <a:r>
              <a:rPr lang="en-US"/>
              <a:t>www.company.com</a:t>
            </a:r>
            <a:endParaRPr lang="uk-UA" dirty="0"/>
          </a:p>
        </p:txBody>
      </p:sp>
    </p:spTree>
    <p:extLst>
      <p:ext uri="{BB962C8B-B14F-4D97-AF65-F5344CB8AC3E}">
        <p14:creationId xmlns:p14="http://schemas.microsoft.com/office/powerpoint/2010/main" val="1780758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6" name="Text Placeholder 13"/>
          <p:cNvSpPr>
            <a:spLocks noGrp="1"/>
          </p:cNvSpPr>
          <p:nvPr>
            <p:ph type="body" sz="quarter" idx="22" hasCustomPrompt="1"/>
          </p:nvPr>
        </p:nvSpPr>
        <p:spPr>
          <a:xfrm>
            <a:off x="6372201" y="1707654"/>
            <a:ext cx="1944215" cy="368868"/>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7" name="Text Placeholder 4"/>
          <p:cNvSpPr>
            <a:spLocks noGrp="1"/>
          </p:cNvSpPr>
          <p:nvPr>
            <p:ph type="body" sz="quarter" idx="23"/>
          </p:nvPr>
        </p:nvSpPr>
        <p:spPr>
          <a:xfrm>
            <a:off x="6372201" y="2054617"/>
            <a:ext cx="1944215" cy="733157"/>
          </a:xfrm>
        </p:spPr>
        <p:txBody>
          <a:bodyPr anchor="t">
            <a:normAutofit/>
          </a:bodyPr>
          <a:lstStyle>
            <a:lvl1pPr marL="0" indent="0">
              <a:buNone/>
              <a:defRPr sz="1000"/>
            </a:lvl1pPr>
          </a:lstStyle>
          <a:p>
            <a:pPr lvl="0"/>
            <a:r>
              <a:rPr lang="en-US" dirty="0"/>
              <a:t>Click to edit Master text styles</a:t>
            </a:r>
          </a:p>
        </p:txBody>
      </p:sp>
      <p:sp>
        <p:nvSpPr>
          <p:cNvPr id="22" name="Text Placeholder 13"/>
          <p:cNvSpPr>
            <a:spLocks noGrp="1"/>
          </p:cNvSpPr>
          <p:nvPr>
            <p:ph type="body" sz="quarter" idx="28" hasCustomPrompt="1"/>
          </p:nvPr>
        </p:nvSpPr>
        <p:spPr>
          <a:xfrm>
            <a:off x="827585" y="1707654"/>
            <a:ext cx="1944215" cy="368868"/>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23" name="Text Placeholder 4"/>
          <p:cNvSpPr>
            <a:spLocks noGrp="1"/>
          </p:cNvSpPr>
          <p:nvPr>
            <p:ph type="body" sz="quarter" idx="29"/>
          </p:nvPr>
        </p:nvSpPr>
        <p:spPr>
          <a:xfrm>
            <a:off x="827585" y="2054617"/>
            <a:ext cx="1944215" cy="733157"/>
          </a:xfrm>
        </p:spPr>
        <p:txBody>
          <a:bodyPr anchor="t">
            <a:normAutofit/>
          </a:bodyPr>
          <a:lstStyle>
            <a:lvl1pPr marL="0" indent="0">
              <a:buNone/>
              <a:defRPr sz="1000"/>
            </a:lvl1pPr>
          </a:lstStyle>
          <a:p>
            <a:pPr lvl="0"/>
            <a:r>
              <a:rPr lang="en-US" dirty="0"/>
              <a:t>Click to edit Master text styles</a:t>
            </a:r>
          </a:p>
        </p:txBody>
      </p:sp>
      <p:sp>
        <p:nvSpPr>
          <p:cNvPr id="24" name="Text Placeholder 13"/>
          <p:cNvSpPr>
            <a:spLocks noGrp="1"/>
          </p:cNvSpPr>
          <p:nvPr>
            <p:ph type="body" sz="quarter" idx="30" hasCustomPrompt="1"/>
          </p:nvPr>
        </p:nvSpPr>
        <p:spPr>
          <a:xfrm>
            <a:off x="6372201" y="3304442"/>
            <a:ext cx="1944215" cy="368868"/>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25" name="Text Placeholder 4"/>
          <p:cNvSpPr>
            <a:spLocks noGrp="1"/>
          </p:cNvSpPr>
          <p:nvPr>
            <p:ph type="body" sz="quarter" idx="31"/>
          </p:nvPr>
        </p:nvSpPr>
        <p:spPr>
          <a:xfrm>
            <a:off x="6372201" y="3651405"/>
            <a:ext cx="1944215" cy="733157"/>
          </a:xfrm>
        </p:spPr>
        <p:txBody>
          <a:bodyPr anchor="t">
            <a:normAutofit/>
          </a:bodyPr>
          <a:lstStyle>
            <a:lvl1pPr marL="0" indent="0">
              <a:buNone/>
              <a:defRPr sz="1000"/>
            </a:lvl1pPr>
          </a:lstStyle>
          <a:p>
            <a:pPr lvl="0"/>
            <a:r>
              <a:rPr lang="en-US" dirty="0"/>
              <a:t>Click to edit Master text styles</a:t>
            </a:r>
          </a:p>
        </p:txBody>
      </p:sp>
      <p:sp>
        <p:nvSpPr>
          <p:cNvPr id="26" name="Text Placeholder 13"/>
          <p:cNvSpPr>
            <a:spLocks noGrp="1"/>
          </p:cNvSpPr>
          <p:nvPr>
            <p:ph type="body" sz="quarter" idx="32" hasCustomPrompt="1"/>
          </p:nvPr>
        </p:nvSpPr>
        <p:spPr>
          <a:xfrm>
            <a:off x="827585" y="3304442"/>
            <a:ext cx="1944215" cy="368868"/>
          </a:xfrm>
        </p:spPr>
        <p:txBody>
          <a:bodyPr anchor="ctr">
            <a:noAutofit/>
          </a:bodyPr>
          <a:lstStyle>
            <a:lvl1pPr marL="0" indent="0">
              <a:buNone/>
              <a:defRPr sz="2000" b="1">
                <a:latin typeface="+mj-lt"/>
              </a:defRPr>
            </a:lvl1pPr>
          </a:lstStyle>
          <a:p>
            <a:pPr lvl="0"/>
            <a:r>
              <a:rPr lang="en-US" dirty="0"/>
              <a:t>Subtitle</a:t>
            </a:r>
            <a:endParaRPr lang="uk-UA" dirty="0"/>
          </a:p>
        </p:txBody>
      </p:sp>
      <p:sp>
        <p:nvSpPr>
          <p:cNvPr id="27" name="Text Placeholder 4"/>
          <p:cNvSpPr>
            <a:spLocks noGrp="1"/>
          </p:cNvSpPr>
          <p:nvPr>
            <p:ph type="body" sz="quarter" idx="33"/>
          </p:nvPr>
        </p:nvSpPr>
        <p:spPr>
          <a:xfrm>
            <a:off x="827585" y="3651405"/>
            <a:ext cx="1944215" cy="733157"/>
          </a:xfrm>
        </p:spPr>
        <p:txBody>
          <a:bodyPr anchor="t">
            <a:normAutofit/>
          </a:bodyPr>
          <a:lstStyle>
            <a:lvl1pPr marL="0" indent="0">
              <a:buNone/>
              <a:defRPr sz="1000"/>
            </a:lvl1pPr>
          </a:lstStyle>
          <a:p>
            <a:pPr lvl="0"/>
            <a:r>
              <a:rPr lang="en-US" dirty="0"/>
              <a:t>Click to edit Master text styles</a:t>
            </a:r>
          </a:p>
        </p:txBody>
      </p:sp>
      <p:sp>
        <p:nvSpPr>
          <p:cNvPr id="3" name="Footer Placeholder 2"/>
          <p:cNvSpPr>
            <a:spLocks noGrp="1"/>
          </p:cNvSpPr>
          <p:nvPr>
            <p:ph type="ftr" sz="quarter" idx="34"/>
          </p:nvPr>
        </p:nvSpPr>
        <p:spPr/>
        <p:txBody>
          <a:bodyPr/>
          <a:lstStyle/>
          <a:p>
            <a:pPr algn="r"/>
            <a:r>
              <a:rPr lang="en-US"/>
              <a:t>www.company.com</a:t>
            </a:r>
            <a:endParaRPr lang="uk-UA" dirty="0"/>
          </a:p>
        </p:txBody>
      </p:sp>
    </p:spTree>
    <p:extLst>
      <p:ext uri="{BB962C8B-B14F-4D97-AF65-F5344CB8AC3E}">
        <p14:creationId xmlns:p14="http://schemas.microsoft.com/office/powerpoint/2010/main" val="3572119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6" name="Text Placeholder 13"/>
          <p:cNvSpPr>
            <a:spLocks noGrp="1"/>
          </p:cNvSpPr>
          <p:nvPr>
            <p:ph type="body" sz="quarter" idx="20" hasCustomPrompt="1"/>
          </p:nvPr>
        </p:nvSpPr>
        <p:spPr>
          <a:xfrm>
            <a:off x="468313" y="1203598"/>
            <a:ext cx="2303487" cy="525962"/>
          </a:xfrm>
        </p:spPr>
        <p:txBody>
          <a:bodyPr anchor="ctr">
            <a:normAutofit/>
          </a:bodyPr>
          <a:lstStyle>
            <a:lvl1pPr marL="0" indent="0">
              <a:buNone/>
              <a:defRPr sz="2000">
                <a:latin typeface="+mj-lt"/>
              </a:defRPr>
            </a:lvl1pPr>
          </a:lstStyle>
          <a:p>
            <a:pPr lvl="0"/>
            <a:r>
              <a:rPr lang="en-US" dirty="0"/>
              <a:t>Subtitle</a:t>
            </a:r>
            <a:endParaRPr lang="uk-UA" dirty="0"/>
          </a:p>
        </p:txBody>
      </p:sp>
      <p:sp>
        <p:nvSpPr>
          <p:cNvPr id="7" name="Text Placeholder 4"/>
          <p:cNvSpPr>
            <a:spLocks noGrp="1"/>
          </p:cNvSpPr>
          <p:nvPr>
            <p:ph type="body" sz="quarter" idx="21"/>
          </p:nvPr>
        </p:nvSpPr>
        <p:spPr>
          <a:xfrm>
            <a:off x="468313" y="1707654"/>
            <a:ext cx="2303487" cy="1512168"/>
          </a:xfrm>
        </p:spPr>
        <p:txBody>
          <a:bodyPr anchor="t">
            <a:normAutofit/>
          </a:bodyPr>
          <a:lstStyle>
            <a:lvl1pPr marL="0" indent="0">
              <a:buNone/>
              <a:defRPr sz="1000"/>
            </a:lvl1pPr>
          </a:lstStyle>
          <a:p>
            <a:pPr lvl="0"/>
            <a:r>
              <a:rPr lang="en-US" dirty="0"/>
              <a:t>Click to edit Master text styles</a:t>
            </a:r>
          </a:p>
        </p:txBody>
      </p:sp>
      <p:sp>
        <p:nvSpPr>
          <p:cNvPr id="9" name="Text Placeholder 13"/>
          <p:cNvSpPr>
            <a:spLocks noGrp="1"/>
          </p:cNvSpPr>
          <p:nvPr>
            <p:ph type="body" sz="quarter" idx="22" hasCustomPrompt="1"/>
          </p:nvPr>
        </p:nvSpPr>
        <p:spPr>
          <a:xfrm>
            <a:off x="5436097" y="1203598"/>
            <a:ext cx="1944215" cy="368868"/>
          </a:xfrm>
        </p:spPr>
        <p:txBody>
          <a:bodyPr anchor="ctr">
            <a:normAutofit/>
          </a:bodyPr>
          <a:lstStyle>
            <a:lvl1pPr marL="0" indent="0">
              <a:buNone/>
              <a:defRPr sz="1800" b="1">
                <a:latin typeface="+mn-lt"/>
              </a:defRPr>
            </a:lvl1pPr>
          </a:lstStyle>
          <a:p>
            <a:pPr lvl="0"/>
            <a:r>
              <a:rPr lang="en-US" dirty="0"/>
              <a:t>Subtitle</a:t>
            </a:r>
            <a:endParaRPr lang="uk-UA" dirty="0"/>
          </a:p>
        </p:txBody>
      </p:sp>
      <p:sp>
        <p:nvSpPr>
          <p:cNvPr id="10" name="Text Placeholder 4"/>
          <p:cNvSpPr>
            <a:spLocks noGrp="1"/>
          </p:cNvSpPr>
          <p:nvPr>
            <p:ph type="body" sz="quarter" idx="23"/>
          </p:nvPr>
        </p:nvSpPr>
        <p:spPr>
          <a:xfrm>
            <a:off x="5436097" y="1550561"/>
            <a:ext cx="1944215" cy="733157"/>
          </a:xfrm>
        </p:spPr>
        <p:txBody>
          <a:bodyPr anchor="t">
            <a:normAutofit/>
          </a:bodyPr>
          <a:lstStyle>
            <a:lvl1pPr marL="0" indent="0">
              <a:buNone/>
              <a:defRPr sz="1000"/>
            </a:lvl1pPr>
          </a:lstStyle>
          <a:p>
            <a:pPr lvl="0"/>
            <a:r>
              <a:rPr lang="en-US" dirty="0"/>
              <a:t>Click to edit Master text styles</a:t>
            </a:r>
          </a:p>
        </p:txBody>
      </p:sp>
      <p:sp>
        <p:nvSpPr>
          <p:cNvPr id="11" name="Text Placeholder 13"/>
          <p:cNvSpPr>
            <a:spLocks noGrp="1"/>
          </p:cNvSpPr>
          <p:nvPr>
            <p:ph type="body" sz="quarter" idx="24" hasCustomPrompt="1"/>
          </p:nvPr>
        </p:nvSpPr>
        <p:spPr>
          <a:xfrm>
            <a:off x="6444208" y="3579862"/>
            <a:ext cx="1944215" cy="368868"/>
          </a:xfrm>
        </p:spPr>
        <p:txBody>
          <a:bodyPr anchor="ctr">
            <a:normAutofit/>
          </a:bodyPr>
          <a:lstStyle>
            <a:lvl1pPr marL="0" indent="0">
              <a:buNone/>
              <a:defRPr sz="1800" b="1">
                <a:latin typeface="+mn-lt"/>
              </a:defRPr>
            </a:lvl1pPr>
          </a:lstStyle>
          <a:p>
            <a:pPr lvl="0"/>
            <a:r>
              <a:rPr lang="en-US" dirty="0"/>
              <a:t>Subtitle</a:t>
            </a:r>
            <a:endParaRPr lang="uk-UA" dirty="0"/>
          </a:p>
        </p:txBody>
      </p:sp>
      <p:sp>
        <p:nvSpPr>
          <p:cNvPr id="12" name="Text Placeholder 4"/>
          <p:cNvSpPr>
            <a:spLocks noGrp="1"/>
          </p:cNvSpPr>
          <p:nvPr>
            <p:ph type="body" sz="quarter" idx="25"/>
          </p:nvPr>
        </p:nvSpPr>
        <p:spPr>
          <a:xfrm>
            <a:off x="6444208" y="3926825"/>
            <a:ext cx="1944215" cy="733157"/>
          </a:xfrm>
        </p:spPr>
        <p:txBody>
          <a:bodyPr anchor="t">
            <a:normAutofit/>
          </a:bodyPr>
          <a:lstStyle>
            <a:lvl1pPr marL="0" indent="0">
              <a:buNone/>
              <a:defRPr sz="1000"/>
            </a:lvl1pPr>
          </a:lstStyle>
          <a:p>
            <a:pPr lvl="0"/>
            <a:r>
              <a:rPr lang="en-US" dirty="0"/>
              <a:t>Click to edit Master text styles</a:t>
            </a:r>
          </a:p>
        </p:txBody>
      </p:sp>
      <p:sp>
        <p:nvSpPr>
          <p:cNvPr id="13" name="Text Placeholder 13"/>
          <p:cNvSpPr>
            <a:spLocks noGrp="1"/>
          </p:cNvSpPr>
          <p:nvPr>
            <p:ph type="body" sz="quarter" idx="26" hasCustomPrompt="1"/>
          </p:nvPr>
        </p:nvSpPr>
        <p:spPr>
          <a:xfrm>
            <a:off x="755576" y="3579862"/>
            <a:ext cx="1944215" cy="368868"/>
          </a:xfrm>
        </p:spPr>
        <p:txBody>
          <a:bodyPr anchor="ctr">
            <a:normAutofit/>
          </a:bodyPr>
          <a:lstStyle>
            <a:lvl1pPr marL="0" indent="0" algn="r">
              <a:buNone/>
              <a:defRPr sz="1800" b="1">
                <a:latin typeface="+mn-lt"/>
              </a:defRPr>
            </a:lvl1pPr>
          </a:lstStyle>
          <a:p>
            <a:pPr lvl="0"/>
            <a:r>
              <a:rPr lang="en-US" dirty="0"/>
              <a:t>Subtitle</a:t>
            </a:r>
            <a:endParaRPr lang="uk-UA" dirty="0"/>
          </a:p>
        </p:txBody>
      </p:sp>
      <p:sp>
        <p:nvSpPr>
          <p:cNvPr id="14" name="Text Placeholder 4"/>
          <p:cNvSpPr>
            <a:spLocks noGrp="1"/>
          </p:cNvSpPr>
          <p:nvPr>
            <p:ph type="body" sz="quarter" idx="27"/>
          </p:nvPr>
        </p:nvSpPr>
        <p:spPr>
          <a:xfrm>
            <a:off x="755576" y="3926825"/>
            <a:ext cx="1944215" cy="733157"/>
          </a:xfrm>
        </p:spPr>
        <p:txBody>
          <a:bodyPr anchor="t">
            <a:normAutofit/>
          </a:bodyPr>
          <a:lstStyle>
            <a:lvl1pPr marL="0" indent="0" algn="r">
              <a:buNone/>
              <a:defRPr sz="1000"/>
            </a:lvl1pPr>
          </a:lstStyle>
          <a:p>
            <a:pPr lvl="0"/>
            <a:r>
              <a:rPr lang="en-US" dirty="0"/>
              <a:t>Click to edit Master text styles</a:t>
            </a:r>
          </a:p>
        </p:txBody>
      </p:sp>
      <p:sp>
        <p:nvSpPr>
          <p:cNvPr id="3" name="Footer Placeholder 2"/>
          <p:cNvSpPr>
            <a:spLocks noGrp="1"/>
          </p:cNvSpPr>
          <p:nvPr>
            <p:ph type="ftr" sz="quarter" idx="28"/>
          </p:nvPr>
        </p:nvSpPr>
        <p:spPr/>
        <p:txBody>
          <a:bodyPr/>
          <a:lstStyle/>
          <a:p>
            <a:pPr algn="r"/>
            <a:r>
              <a:rPr lang="en-US"/>
              <a:t>www.company.com</a:t>
            </a:r>
            <a:endParaRPr lang="uk-UA" dirty="0"/>
          </a:p>
        </p:txBody>
      </p:sp>
    </p:spTree>
    <p:extLst>
      <p:ext uri="{BB962C8B-B14F-4D97-AF65-F5344CB8AC3E}">
        <p14:creationId xmlns:p14="http://schemas.microsoft.com/office/powerpoint/2010/main" val="1171279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6" name="Text Placeholder 13"/>
          <p:cNvSpPr>
            <a:spLocks noGrp="1"/>
          </p:cNvSpPr>
          <p:nvPr>
            <p:ph type="body" sz="quarter" idx="20" hasCustomPrompt="1"/>
          </p:nvPr>
        </p:nvSpPr>
        <p:spPr>
          <a:xfrm>
            <a:off x="468313" y="1203598"/>
            <a:ext cx="3095625" cy="525962"/>
          </a:xfrm>
        </p:spPr>
        <p:txBody>
          <a:bodyPr anchor="ctr">
            <a:normAutofit/>
          </a:bodyPr>
          <a:lstStyle>
            <a:lvl1pPr marL="0" indent="0">
              <a:buNone/>
              <a:defRPr sz="2000" b="1">
                <a:latin typeface="+mj-lt"/>
              </a:defRPr>
            </a:lvl1pPr>
          </a:lstStyle>
          <a:p>
            <a:pPr lvl="0"/>
            <a:r>
              <a:rPr lang="en-US" dirty="0"/>
              <a:t>Subtitle</a:t>
            </a:r>
            <a:endParaRPr lang="uk-UA" dirty="0"/>
          </a:p>
        </p:txBody>
      </p:sp>
      <p:sp>
        <p:nvSpPr>
          <p:cNvPr id="7" name="Text Placeholder 4"/>
          <p:cNvSpPr>
            <a:spLocks noGrp="1"/>
          </p:cNvSpPr>
          <p:nvPr>
            <p:ph type="body" sz="quarter" idx="21"/>
          </p:nvPr>
        </p:nvSpPr>
        <p:spPr>
          <a:xfrm>
            <a:off x="468313" y="1707653"/>
            <a:ext cx="3095625" cy="2880221"/>
          </a:xfrm>
        </p:spPr>
        <p:txBody>
          <a:bodyPr anchor="t">
            <a:normAutofit/>
          </a:bodyPr>
          <a:lstStyle>
            <a:lvl1pPr marL="0" indent="0">
              <a:buNone/>
              <a:defRPr sz="1000"/>
            </a:lvl1pPr>
          </a:lstStyle>
          <a:p>
            <a:pPr lvl="0"/>
            <a:r>
              <a:rPr lang="en-US" dirty="0"/>
              <a:t>Click to edit Master text styles</a:t>
            </a:r>
          </a:p>
        </p:txBody>
      </p:sp>
      <p:sp>
        <p:nvSpPr>
          <p:cNvPr id="3" name="Footer Placeholder 2"/>
          <p:cNvSpPr>
            <a:spLocks noGrp="1"/>
          </p:cNvSpPr>
          <p:nvPr>
            <p:ph type="ftr" sz="quarter" idx="22"/>
          </p:nvPr>
        </p:nvSpPr>
        <p:spPr/>
        <p:txBody>
          <a:bodyPr/>
          <a:lstStyle/>
          <a:p>
            <a:pPr algn="r"/>
            <a:r>
              <a:rPr lang="en-US"/>
              <a:t>www.company.com</a:t>
            </a:r>
            <a:endParaRPr lang="uk-UA" dirty="0"/>
          </a:p>
        </p:txBody>
      </p:sp>
    </p:spTree>
    <p:extLst>
      <p:ext uri="{BB962C8B-B14F-4D97-AF65-F5344CB8AC3E}">
        <p14:creationId xmlns:p14="http://schemas.microsoft.com/office/powerpoint/2010/main" val="818668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0" name="Text Placeholder 5"/>
          <p:cNvSpPr>
            <a:spLocks noGrp="1"/>
          </p:cNvSpPr>
          <p:nvPr>
            <p:ph type="body" sz="quarter" idx="25" hasCustomPrompt="1"/>
          </p:nvPr>
        </p:nvSpPr>
        <p:spPr>
          <a:xfrm>
            <a:off x="4067944" y="1241212"/>
            <a:ext cx="4607744" cy="961282"/>
          </a:xfrm>
        </p:spPr>
        <p:txBody>
          <a:bodyPr anchor="ctr">
            <a:normAutofit/>
          </a:bodyPr>
          <a:lstStyle>
            <a:lvl1pPr marL="0" indent="0" algn="l">
              <a:buNone/>
              <a:defRPr sz="1000"/>
            </a:lvl1pPr>
          </a:lstStyle>
          <a:p>
            <a:pPr lvl="0"/>
            <a:r>
              <a:rPr lang="en-US" dirty="0"/>
              <a:t>text</a:t>
            </a:r>
            <a:endParaRPr lang="uk-UA" dirty="0"/>
          </a:p>
        </p:txBody>
      </p:sp>
      <p:sp>
        <p:nvSpPr>
          <p:cNvPr id="11" name="Text Placeholder 5"/>
          <p:cNvSpPr>
            <a:spLocks noGrp="1"/>
          </p:cNvSpPr>
          <p:nvPr>
            <p:ph type="body" sz="quarter" idx="26" hasCustomPrompt="1"/>
          </p:nvPr>
        </p:nvSpPr>
        <p:spPr>
          <a:xfrm>
            <a:off x="4067944" y="3569742"/>
            <a:ext cx="4607744" cy="961282"/>
          </a:xfrm>
        </p:spPr>
        <p:txBody>
          <a:bodyPr anchor="ctr">
            <a:normAutofit/>
          </a:bodyPr>
          <a:lstStyle>
            <a:lvl1pPr marL="0" indent="0" algn="l">
              <a:buNone/>
              <a:defRPr sz="1000"/>
            </a:lvl1pPr>
          </a:lstStyle>
          <a:p>
            <a:pPr lvl="0"/>
            <a:r>
              <a:rPr lang="en-US" dirty="0"/>
              <a:t>text</a:t>
            </a:r>
            <a:endParaRPr lang="uk-UA" dirty="0"/>
          </a:p>
        </p:txBody>
      </p:sp>
      <p:sp>
        <p:nvSpPr>
          <p:cNvPr id="12" name="Text Placeholder 5"/>
          <p:cNvSpPr>
            <a:spLocks noGrp="1"/>
          </p:cNvSpPr>
          <p:nvPr>
            <p:ph type="body" sz="quarter" idx="27" hasCustomPrompt="1"/>
          </p:nvPr>
        </p:nvSpPr>
        <p:spPr>
          <a:xfrm>
            <a:off x="4067944" y="2433881"/>
            <a:ext cx="4607744" cy="961282"/>
          </a:xfrm>
        </p:spPr>
        <p:txBody>
          <a:bodyPr anchor="ctr">
            <a:normAutofit/>
          </a:bodyPr>
          <a:lstStyle>
            <a:lvl1pPr marL="0" indent="0" algn="l">
              <a:buNone/>
              <a:defRPr sz="1000"/>
            </a:lvl1pPr>
          </a:lstStyle>
          <a:p>
            <a:pPr lvl="0"/>
            <a:r>
              <a:rPr lang="en-US" dirty="0"/>
              <a:t>text</a:t>
            </a:r>
            <a:endParaRPr lang="uk-UA" dirty="0"/>
          </a:p>
        </p:txBody>
      </p:sp>
      <p:sp>
        <p:nvSpPr>
          <p:cNvPr id="13" name="Text Placeholder 13"/>
          <p:cNvSpPr>
            <a:spLocks noGrp="1"/>
          </p:cNvSpPr>
          <p:nvPr>
            <p:ph type="body" sz="quarter" idx="28" hasCustomPrompt="1"/>
          </p:nvPr>
        </p:nvSpPr>
        <p:spPr>
          <a:xfrm>
            <a:off x="468312" y="1376012"/>
            <a:ext cx="2231480" cy="69168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4" name="Text Placeholder 13"/>
          <p:cNvSpPr>
            <a:spLocks noGrp="1"/>
          </p:cNvSpPr>
          <p:nvPr>
            <p:ph type="body" sz="quarter" idx="29" hasCustomPrompt="1"/>
          </p:nvPr>
        </p:nvSpPr>
        <p:spPr>
          <a:xfrm>
            <a:off x="468312" y="2566859"/>
            <a:ext cx="2231480" cy="69168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5" name="Text Placeholder 13"/>
          <p:cNvSpPr>
            <a:spLocks noGrp="1"/>
          </p:cNvSpPr>
          <p:nvPr>
            <p:ph type="body" sz="quarter" idx="30" hasCustomPrompt="1"/>
          </p:nvPr>
        </p:nvSpPr>
        <p:spPr>
          <a:xfrm>
            <a:off x="468312" y="3736440"/>
            <a:ext cx="2231480" cy="691682"/>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31"/>
          </p:nvPr>
        </p:nvSpPr>
        <p:spPr/>
        <p:txBody>
          <a:bodyPr/>
          <a:lstStyle/>
          <a:p>
            <a:pPr algn="r"/>
            <a:r>
              <a:rPr lang="en-US"/>
              <a:t>www.company.com</a:t>
            </a:r>
            <a:endParaRPr lang="uk-UA" dirty="0"/>
          </a:p>
        </p:txBody>
      </p:sp>
    </p:spTree>
    <p:extLst>
      <p:ext uri="{BB962C8B-B14F-4D97-AF65-F5344CB8AC3E}">
        <p14:creationId xmlns:p14="http://schemas.microsoft.com/office/powerpoint/2010/main" val="3222334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24" name="Text Placeholder 5"/>
          <p:cNvSpPr>
            <a:spLocks noGrp="1"/>
          </p:cNvSpPr>
          <p:nvPr>
            <p:ph type="body" sz="quarter" idx="21" hasCustomPrompt="1"/>
          </p:nvPr>
        </p:nvSpPr>
        <p:spPr>
          <a:xfrm>
            <a:off x="1187624" y="1322436"/>
            <a:ext cx="1566908" cy="961282"/>
          </a:xfrm>
        </p:spPr>
        <p:txBody>
          <a:bodyPr anchor="b">
            <a:normAutofit/>
          </a:bodyPr>
          <a:lstStyle>
            <a:lvl1pPr marL="0" indent="0" algn="l">
              <a:buNone/>
              <a:defRPr sz="1000"/>
            </a:lvl1pPr>
          </a:lstStyle>
          <a:p>
            <a:pPr lvl="0"/>
            <a:r>
              <a:rPr lang="en-US" dirty="0"/>
              <a:t>text</a:t>
            </a:r>
            <a:endParaRPr lang="uk-UA" dirty="0"/>
          </a:p>
        </p:txBody>
      </p:sp>
      <p:sp>
        <p:nvSpPr>
          <p:cNvPr id="25" name="Text Placeholder 5"/>
          <p:cNvSpPr>
            <a:spLocks noGrp="1"/>
          </p:cNvSpPr>
          <p:nvPr>
            <p:ph type="body" sz="quarter" idx="22" hasCustomPrompt="1"/>
          </p:nvPr>
        </p:nvSpPr>
        <p:spPr>
          <a:xfrm>
            <a:off x="2267744" y="3182350"/>
            <a:ext cx="1566908" cy="961282"/>
          </a:xfrm>
        </p:spPr>
        <p:txBody>
          <a:bodyPr anchor="t">
            <a:normAutofit/>
          </a:bodyPr>
          <a:lstStyle>
            <a:lvl1pPr marL="0" indent="0" algn="l">
              <a:buNone/>
              <a:defRPr sz="1000"/>
            </a:lvl1pPr>
          </a:lstStyle>
          <a:p>
            <a:pPr lvl="0"/>
            <a:r>
              <a:rPr lang="en-US" dirty="0"/>
              <a:t>text</a:t>
            </a:r>
            <a:endParaRPr lang="uk-UA" dirty="0"/>
          </a:p>
        </p:txBody>
      </p:sp>
      <p:sp>
        <p:nvSpPr>
          <p:cNvPr id="26" name="Text Placeholder 5"/>
          <p:cNvSpPr>
            <a:spLocks noGrp="1"/>
          </p:cNvSpPr>
          <p:nvPr>
            <p:ph type="body" sz="quarter" idx="23" hasCustomPrompt="1"/>
          </p:nvPr>
        </p:nvSpPr>
        <p:spPr>
          <a:xfrm>
            <a:off x="3388564" y="1322436"/>
            <a:ext cx="1566908" cy="961282"/>
          </a:xfrm>
        </p:spPr>
        <p:txBody>
          <a:bodyPr anchor="b">
            <a:normAutofit/>
          </a:bodyPr>
          <a:lstStyle>
            <a:lvl1pPr marL="0" indent="0" algn="l">
              <a:buNone/>
              <a:defRPr sz="1000"/>
            </a:lvl1pPr>
          </a:lstStyle>
          <a:p>
            <a:pPr lvl="0"/>
            <a:r>
              <a:rPr lang="en-US" dirty="0"/>
              <a:t>text</a:t>
            </a:r>
            <a:endParaRPr lang="uk-UA" dirty="0"/>
          </a:p>
        </p:txBody>
      </p:sp>
      <p:sp>
        <p:nvSpPr>
          <p:cNvPr id="27" name="Text Placeholder 5"/>
          <p:cNvSpPr>
            <a:spLocks noGrp="1"/>
          </p:cNvSpPr>
          <p:nvPr>
            <p:ph type="body" sz="quarter" idx="24" hasCustomPrompt="1"/>
          </p:nvPr>
        </p:nvSpPr>
        <p:spPr>
          <a:xfrm>
            <a:off x="5865950" y="1322436"/>
            <a:ext cx="1566908" cy="961282"/>
          </a:xfrm>
        </p:spPr>
        <p:txBody>
          <a:bodyPr anchor="b">
            <a:normAutofit/>
          </a:bodyPr>
          <a:lstStyle>
            <a:lvl1pPr marL="0" indent="0" algn="l">
              <a:buNone/>
              <a:defRPr sz="1000"/>
            </a:lvl1pPr>
          </a:lstStyle>
          <a:p>
            <a:pPr lvl="0"/>
            <a:r>
              <a:rPr lang="en-US" dirty="0"/>
              <a:t>text</a:t>
            </a:r>
            <a:endParaRPr lang="uk-UA" dirty="0"/>
          </a:p>
        </p:txBody>
      </p:sp>
      <p:sp>
        <p:nvSpPr>
          <p:cNvPr id="28" name="Text Placeholder 5"/>
          <p:cNvSpPr>
            <a:spLocks noGrp="1"/>
          </p:cNvSpPr>
          <p:nvPr>
            <p:ph type="body" sz="quarter" idx="25" hasCustomPrompt="1"/>
          </p:nvPr>
        </p:nvSpPr>
        <p:spPr>
          <a:xfrm>
            <a:off x="4851456" y="3182350"/>
            <a:ext cx="1566908" cy="961282"/>
          </a:xfrm>
        </p:spPr>
        <p:txBody>
          <a:bodyPr anchor="t">
            <a:normAutofit/>
          </a:bodyPr>
          <a:lstStyle>
            <a:lvl1pPr marL="0" indent="0" algn="l">
              <a:buNone/>
              <a:defRPr sz="1000"/>
            </a:lvl1pPr>
          </a:lstStyle>
          <a:p>
            <a:pPr lvl="0"/>
            <a:r>
              <a:rPr lang="en-US" dirty="0"/>
              <a:t>text</a:t>
            </a:r>
            <a:endParaRPr lang="uk-UA" dirty="0"/>
          </a:p>
        </p:txBody>
      </p:sp>
      <p:sp>
        <p:nvSpPr>
          <p:cNvPr id="29" name="Text Placeholder 5"/>
          <p:cNvSpPr>
            <a:spLocks noGrp="1"/>
          </p:cNvSpPr>
          <p:nvPr>
            <p:ph type="body" sz="quarter" idx="26" hasCustomPrompt="1"/>
          </p:nvPr>
        </p:nvSpPr>
        <p:spPr>
          <a:xfrm>
            <a:off x="7031131" y="3182350"/>
            <a:ext cx="1566908" cy="961282"/>
          </a:xfrm>
        </p:spPr>
        <p:txBody>
          <a:bodyPr anchor="t">
            <a:normAutofit/>
          </a:bodyPr>
          <a:lstStyle>
            <a:lvl1pPr marL="0" indent="0" algn="l">
              <a:buNone/>
              <a:defRPr sz="1000"/>
            </a:lvl1pPr>
          </a:lstStyle>
          <a:p>
            <a:pPr lvl="0"/>
            <a:r>
              <a:rPr lang="en-US" dirty="0"/>
              <a:t>text</a:t>
            </a:r>
            <a:endParaRPr lang="uk-UA" dirty="0"/>
          </a:p>
        </p:txBody>
      </p:sp>
      <p:sp>
        <p:nvSpPr>
          <p:cNvPr id="3" name="Footer Placeholder 2"/>
          <p:cNvSpPr>
            <a:spLocks noGrp="1"/>
          </p:cNvSpPr>
          <p:nvPr>
            <p:ph type="ftr" sz="quarter" idx="27"/>
          </p:nvPr>
        </p:nvSpPr>
        <p:spPr/>
        <p:txBody>
          <a:bodyPr/>
          <a:lstStyle/>
          <a:p>
            <a:pPr algn="r"/>
            <a:r>
              <a:rPr lang="en-US"/>
              <a:t>www.company.com</a:t>
            </a:r>
            <a:endParaRPr lang="uk-UA" dirty="0"/>
          </a:p>
        </p:txBody>
      </p:sp>
    </p:spTree>
    <p:extLst>
      <p:ext uri="{BB962C8B-B14F-4D97-AF65-F5344CB8AC3E}">
        <p14:creationId xmlns:p14="http://schemas.microsoft.com/office/powerpoint/2010/main" val="357029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6" name="Content Placeholder 5"/>
          <p:cNvSpPr>
            <a:spLocks noGrp="1"/>
          </p:cNvSpPr>
          <p:nvPr>
            <p:ph sz="quarter" idx="12"/>
          </p:nvPr>
        </p:nvSpPr>
        <p:spPr>
          <a:xfrm>
            <a:off x="468313" y="1923677"/>
            <a:ext cx="8207375" cy="28800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r>
              <a:rPr lang="en-US"/>
              <a:t>www.company.com</a:t>
            </a:r>
            <a:endParaRPr lang="uk-UA" dirty="0"/>
          </a:p>
        </p:txBody>
      </p:sp>
      <p:sp>
        <p:nvSpPr>
          <p:cNvPr id="7" name="Text Placeholder 7"/>
          <p:cNvSpPr>
            <a:spLocks noGrp="1"/>
          </p:cNvSpPr>
          <p:nvPr>
            <p:ph type="body" sz="quarter" idx="26"/>
          </p:nvPr>
        </p:nvSpPr>
        <p:spPr>
          <a:xfrm>
            <a:off x="456517" y="1203325"/>
            <a:ext cx="8219171" cy="648345"/>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Tree>
    <p:extLst>
      <p:ext uri="{BB962C8B-B14F-4D97-AF65-F5344CB8AC3E}">
        <p14:creationId xmlns:p14="http://schemas.microsoft.com/office/powerpoint/2010/main" val="3263732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0" name="Text Placeholder 5"/>
          <p:cNvSpPr>
            <a:spLocks noGrp="1"/>
          </p:cNvSpPr>
          <p:nvPr>
            <p:ph type="body" sz="quarter" idx="21" hasCustomPrompt="1"/>
          </p:nvPr>
        </p:nvSpPr>
        <p:spPr>
          <a:xfrm>
            <a:off x="4949879" y="1250428"/>
            <a:ext cx="1904292" cy="961282"/>
          </a:xfrm>
        </p:spPr>
        <p:txBody>
          <a:bodyPr anchor="ctr">
            <a:normAutofit/>
          </a:bodyPr>
          <a:lstStyle>
            <a:lvl1pPr marL="0" indent="0" algn="l">
              <a:buNone/>
              <a:defRPr sz="1000"/>
            </a:lvl1pPr>
          </a:lstStyle>
          <a:p>
            <a:pPr lvl="0"/>
            <a:r>
              <a:rPr lang="en-US" dirty="0"/>
              <a:t>text</a:t>
            </a:r>
            <a:endParaRPr lang="uk-UA" dirty="0"/>
          </a:p>
        </p:txBody>
      </p:sp>
      <p:sp>
        <p:nvSpPr>
          <p:cNvPr id="11" name="Text Placeholder 5"/>
          <p:cNvSpPr>
            <a:spLocks noGrp="1"/>
          </p:cNvSpPr>
          <p:nvPr>
            <p:ph type="body" sz="quarter" idx="22" hasCustomPrompt="1"/>
          </p:nvPr>
        </p:nvSpPr>
        <p:spPr>
          <a:xfrm>
            <a:off x="5848511" y="3044481"/>
            <a:ext cx="1904292" cy="961282"/>
          </a:xfrm>
        </p:spPr>
        <p:txBody>
          <a:bodyPr anchor="ctr">
            <a:normAutofit/>
          </a:bodyPr>
          <a:lstStyle>
            <a:lvl1pPr marL="0" indent="0" algn="l">
              <a:buNone/>
              <a:defRPr sz="1000"/>
            </a:lvl1pPr>
          </a:lstStyle>
          <a:p>
            <a:pPr lvl="0"/>
            <a:r>
              <a:rPr lang="en-US" dirty="0"/>
              <a:t>text</a:t>
            </a:r>
            <a:endParaRPr lang="uk-UA" dirty="0"/>
          </a:p>
        </p:txBody>
      </p:sp>
      <p:sp>
        <p:nvSpPr>
          <p:cNvPr id="12" name="Text Placeholder 5"/>
          <p:cNvSpPr>
            <a:spLocks noGrp="1"/>
          </p:cNvSpPr>
          <p:nvPr>
            <p:ph type="body" sz="quarter" idx="23" hasCustomPrompt="1"/>
          </p:nvPr>
        </p:nvSpPr>
        <p:spPr>
          <a:xfrm>
            <a:off x="1272579" y="2321190"/>
            <a:ext cx="1904292" cy="961282"/>
          </a:xfrm>
        </p:spPr>
        <p:txBody>
          <a:bodyPr anchor="ctr">
            <a:normAutofit/>
          </a:bodyPr>
          <a:lstStyle>
            <a:lvl1pPr marL="0" indent="0" algn="r">
              <a:buNone/>
              <a:defRPr sz="1000"/>
            </a:lvl1pPr>
          </a:lstStyle>
          <a:p>
            <a:pPr lvl="0"/>
            <a:r>
              <a:rPr lang="en-US" dirty="0"/>
              <a:t>text</a:t>
            </a:r>
            <a:endParaRPr lang="uk-UA" dirty="0"/>
          </a:p>
        </p:txBody>
      </p:sp>
      <p:sp>
        <p:nvSpPr>
          <p:cNvPr id="3" name="Footer Placeholder 2"/>
          <p:cNvSpPr>
            <a:spLocks noGrp="1"/>
          </p:cNvSpPr>
          <p:nvPr>
            <p:ph type="ftr" sz="quarter" idx="24"/>
          </p:nvPr>
        </p:nvSpPr>
        <p:spPr/>
        <p:txBody>
          <a:bodyPr/>
          <a:lstStyle/>
          <a:p>
            <a:pPr algn="r"/>
            <a:r>
              <a:rPr lang="en-US"/>
              <a:t>www.company.com</a:t>
            </a:r>
            <a:endParaRPr lang="uk-UA" dirty="0"/>
          </a:p>
        </p:txBody>
      </p:sp>
    </p:spTree>
    <p:extLst>
      <p:ext uri="{BB962C8B-B14F-4D97-AF65-F5344CB8AC3E}">
        <p14:creationId xmlns:p14="http://schemas.microsoft.com/office/powerpoint/2010/main" val="526538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1" name="Text Placeholder 5"/>
          <p:cNvSpPr>
            <a:spLocks noGrp="1"/>
          </p:cNvSpPr>
          <p:nvPr>
            <p:ph type="body" sz="quarter" idx="21" hasCustomPrompt="1"/>
          </p:nvPr>
        </p:nvSpPr>
        <p:spPr>
          <a:xfrm>
            <a:off x="539552" y="4011860"/>
            <a:ext cx="1904292" cy="648122"/>
          </a:xfrm>
        </p:spPr>
        <p:txBody>
          <a:bodyPr anchor="t">
            <a:normAutofit/>
          </a:bodyPr>
          <a:lstStyle>
            <a:lvl1pPr marL="0" indent="0" algn="ctr">
              <a:buNone/>
              <a:defRPr sz="1000"/>
            </a:lvl1pPr>
          </a:lstStyle>
          <a:p>
            <a:pPr lvl="0"/>
            <a:r>
              <a:rPr lang="en-US" dirty="0"/>
              <a:t>text</a:t>
            </a:r>
            <a:endParaRPr lang="uk-UA" dirty="0"/>
          </a:p>
        </p:txBody>
      </p:sp>
      <p:sp>
        <p:nvSpPr>
          <p:cNvPr id="12" name="Text Placeholder 13"/>
          <p:cNvSpPr>
            <a:spLocks noGrp="1"/>
          </p:cNvSpPr>
          <p:nvPr>
            <p:ph type="body" sz="quarter" idx="24" hasCustomPrompt="1"/>
          </p:nvPr>
        </p:nvSpPr>
        <p:spPr>
          <a:xfrm>
            <a:off x="539727" y="3579712"/>
            <a:ext cx="1905258"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3" name="Text Placeholder 5"/>
          <p:cNvSpPr>
            <a:spLocks noGrp="1"/>
          </p:cNvSpPr>
          <p:nvPr>
            <p:ph type="body" sz="quarter" idx="25" hasCustomPrompt="1"/>
          </p:nvPr>
        </p:nvSpPr>
        <p:spPr>
          <a:xfrm>
            <a:off x="2594559" y="3232816"/>
            <a:ext cx="1904292" cy="648122"/>
          </a:xfrm>
        </p:spPr>
        <p:txBody>
          <a:bodyPr anchor="t">
            <a:normAutofit/>
          </a:bodyPr>
          <a:lstStyle>
            <a:lvl1pPr marL="0" indent="0" algn="ctr">
              <a:buNone/>
              <a:defRPr sz="1000"/>
            </a:lvl1pPr>
          </a:lstStyle>
          <a:p>
            <a:pPr lvl="0"/>
            <a:r>
              <a:rPr lang="en-US" dirty="0"/>
              <a:t>text</a:t>
            </a:r>
            <a:endParaRPr lang="uk-UA" dirty="0"/>
          </a:p>
        </p:txBody>
      </p:sp>
      <p:sp>
        <p:nvSpPr>
          <p:cNvPr id="14" name="Text Placeholder 13"/>
          <p:cNvSpPr>
            <a:spLocks noGrp="1"/>
          </p:cNvSpPr>
          <p:nvPr>
            <p:ph type="body" sz="quarter" idx="26" hasCustomPrompt="1"/>
          </p:nvPr>
        </p:nvSpPr>
        <p:spPr>
          <a:xfrm>
            <a:off x="2594734" y="2800668"/>
            <a:ext cx="1905258"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5" name="Text Placeholder 5"/>
          <p:cNvSpPr>
            <a:spLocks noGrp="1"/>
          </p:cNvSpPr>
          <p:nvPr>
            <p:ph type="body" sz="quarter" idx="27" hasCustomPrompt="1"/>
          </p:nvPr>
        </p:nvSpPr>
        <p:spPr>
          <a:xfrm>
            <a:off x="4644008" y="3232816"/>
            <a:ext cx="1904292" cy="648122"/>
          </a:xfrm>
        </p:spPr>
        <p:txBody>
          <a:bodyPr anchor="t">
            <a:normAutofit/>
          </a:bodyPr>
          <a:lstStyle>
            <a:lvl1pPr marL="0" indent="0" algn="ctr">
              <a:buNone/>
              <a:defRPr sz="1000"/>
            </a:lvl1pPr>
          </a:lstStyle>
          <a:p>
            <a:pPr lvl="0"/>
            <a:r>
              <a:rPr lang="en-US" dirty="0"/>
              <a:t>text</a:t>
            </a:r>
            <a:endParaRPr lang="uk-UA" dirty="0"/>
          </a:p>
        </p:txBody>
      </p:sp>
      <p:sp>
        <p:nvSpPr>
          <p:cNvPr id="16" name="Text Placeholder 13"/>
          <p:cNvSpPr>
            <a:spLocks noGrp="1"/>
          </p:cNvSpPr>
          <p:nvPr>
            <p:ph type="body" sz="quarter" idx="28" hasCustomPrompt="1"/>
          </p:nvPr>
        </p:nvSpPr>
        <p:spPr>
          <a:xfrm>
            <a:off x="4644183" y="2800668"/>
            <a:ext cx="1905258"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7" name="Text Placeholder 5"/>
          <p:cNvSpPr>
            <a:spLocks noGrp="1"/>
          </p:cNvSpPr>
          <p:nvPr>
            <p:ph type="body" sz="quarter" idx="29" hasCustomPrompt="1"/>
          </p:nvPr>
        </p:nvSpPr>
        <p:spPr>
          <a:xfrm>
            <a:off x="6699015" y="2534378"/>
            <a:ext cx="1904292" cy="648122"/>
          </a:xfrm>
        </p:spPr>
        <p:txBody>
          <a:bodyPr anchor="t">
            <a:normAutofit/>
          </a:bodyPr>
          <a:lstStyle>
            <a:lvl1pPr marL="0" indent="0" algn="ctr">
              <a:buNone/>
              <a:defRPr sz="1000"/>
            </a:lvl1pPr>
          </a:lstStyle>
          <a:p>
            <a:pPr lvl="0"/>
            <a:r>
              <a:rPr lang="en-US" dirty="0"/>
              <a:t>text</a:t>
            </a:r>
            <a:endParaRPr lang="uk-UA" dirty="0"/>
          </a:p>
        </p:txBody>
      </p:sp>
      <p:sp>
        <p:nvSpPr>
          <p:cNvPr id="18" name="Text Placeholder 13"/>
          <p:cNvSpPr>
            <a:spLocks noGrp="1"/>
          </p:cNvSpPr>
          <p:nvPr>
            <p:ph type="body" sz="quarter" idx="30" hasCustomPrompt="1"/>
          </p:nvPr>
        </p:nvSpPr>
        <p:spPr>
          <a:xfrm>
            <a:off x="6699190" y="2102230"/>
            <a:ext cx="1905258"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31"/>
          </p:nvPr>
        </p:nvSpPr>
        <p:spPr/>
        <p:txBody>
          <a:bodyPr/>
          <a:lstStyle/>
          <a:p>
            <a:pPr algn="r"/>
            <a:r>
              <a:rPr lang="en-US"/>
              <a:t>www.company.com</a:t>
            </a:r>
            <a:endParaRPr lang="uk-UA" dirty="0"/>
          </a:p>
        </p:txBody>
      </p:sp>
    </p:spTree>
    <p:extLst>
      <p:ext uri="{BB962C8B-B14F-4D97-AF65-F5344CB8AC3E}">
        <p14:creationId xmlns:p14="http://schemas.microsoft.com/office/powerpoint/2010/main" val="3633272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3" name="Text Placeholder 5"/>
          <p:cNvSpPr>
            <a:spLocks noGrp="1"/>
          </p:cNvSpPr>
          <p:nvPr>
            <p:ph type="body" sz="quarter" idx="21" hasCustomPrompt="1"/>
          </p:nvPr>
        </p:nvSpPr>
        <p:spPr>
          <a:xfrm>
            <a:off x="824914" y="3651969"/>
            <a:ext cx="2189896" cy="1008013"/>
          </a:xfrm>
        </p:spPr>
        <p:txBody>
          <a:bodyPr anchor="t">
            <a:normAutofit/>
          </a:bodyPr>
          <a:lstStyle>
            <a:lvl1pPr marL="0" indent="0" algn="ctr">
              <a:buNone/>
              <a:defRPr sz="1000"/>
            </a:lvl1pPr>
          </a:lstStyle>
          <a:p>
            <a:pPr lvl="0"/>
            <a:r>
              <a:rPr lang="en-US" dirty="0"/>
              <a:t>text</a:t>
            </a:r>
            <a:endParaRPr lang="uk-UA" dirty="0"/>
          </a:p>
        </p:txBody>
      </p:sp>
      <p:sp>
        <p:nvSpPr>
          <p:cNvPr id="14" name="Text Placeholder 13"/>
          <p:cNvSpPr>
            <a:spLocks noGrp="1"/>
          </p:cNvSpPr>
          <p:nvPr>
            <p:ph type="body" sz="quarter" idx="24" hasCustomPrompt="1"/>
          </p:nvPr>
        </p:nvSpPr>
        <p:spPr>
          <a:xfrm>
            <a:off x="825016" y="3219822"/>
            <a:ext cx="2191008"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5" name="Text Placeholder 5"/>
          <p:cNvSpPr>
            <a:spLocks noGrp="1"/>
          </p:cNvSpPr>
          <p:nvPr>
            <p:ph type="body" sz="quarter" idx="25" hasCustomPrompt="1"/>
          </p:nvPr>
        </p:nvSpPr>
        <p:spPr>
          <a:xfrm>
            <a:off x="3316994" y="3651969"/>
            <a:ext cx="2189896" cy="1008013"/>
          </a:xfrm>
        </p:spPr>
        <p:txBody>
          <a:bodyPr anchor="t">
            <a:normAutofit/>
          </a:bodyPr>
          <a:lstStyle>
            <a:lvl1pPr marL="0" indent="0" algn="ctr">
              <a:buNone/>
              <a:defRPr sz="1000"/>
            </a:lvl1pPr>
          </a:lstStyle>
          <a:p>
            <a:pPr lvl="0"/>
            <a:r>
              <a:rPr lang="en-US" dirty="0"/>
              <a:t>text</a:t>
            </a:r>
            <a:endParaRPr lang="uk-UA" dirty="0"/>
          </a:p>
        </p:txBody>
      </p:sp>
      <p:sp>
        <p:nvSpPr>
          <p:cNvPr id="16" name="Text Placeholder 13"/>
          <p:cNvSpPr>
            <a:spLocks noGrp="1"/>
          </p:cNvSpPr>
          <p:nvPr>
            <p:ph type="body" sz="quarter" idx="26" hasCustomPrompt="1"/>
          </p:nvPr>
        </p:nvSpPr>
        <p:spPr>
          <a:xfrm>
            <a:off x="3317096" y="3219822"/>
            <a:ext cx="2191008"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7" name="Text Placeholder 5"/>
          <p:cNvSpPr>
            <a:spLocks noGrp="1"/>
          </p:cNvSpPr>
          <p:nvPr>
            <p:ph type="body" sz="quarter" idx="27" hasCustomPrompt="1"/>
          </p:nvPr>
        </p:nvSpPr>
        <p:spPr>
          <a:xfrm>
            <a:off x="5724128" y="3651969"/>
            <a:ext cx="2189896" cy="1008013"/>
          </a:xfrm>
        </p:spPr>
        <p:txBody>
          <a:bodyPr anchor="t">
            <a:normAutofit/>
          </a:bodyPr>
          <a:lstStyle>
            <a:lvl1pPr marL="0" indent="0" algn="ctr">
              <a:buNone/>
              <a:defRPr sz="1000"/>
            </a:lvl1pPr>
          </a:lstStyle>
          <a:p>
            <a:pPr lvl="0"/>
            <a:r>
              <a:rPr lang="en-US" dirty="0"/>
              <a:t>text</a:t>
            </a:r>
            <a:endParaRPr lang="uk-UA" dirty="0"/>
          </a:p>
        </p:txBody>
      </p:sp>
      <p:sp>
        <p:nvSpPr>
          <p:cNvPr id="18" name="Text Placeholder 13"/>
          <p:cNvSpPr>
            <a:spLocks noGrp="1"/>
          </p:cNvSpPr>
          <p:nvPr>
            <p:ph type="body" sz="quarter" idx="28" hasCustomPrompt="1"/>
          </p:nvPr>
        </p:nvSpPr>
        <p:spPr>
          <a:xfrm>
            <a:off x="5724230" y="3219822"/>
            <a:ext cx="2191008"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29"/>
          </p:nvPr>
        </p:nvSpPr>
        <p:spPr/>
        <p:txBody>
          <a:bodyPr/>
          <a:lstStyle/>
          <a:p>
            <a:pPr algn="r"/>
            <a:r>
              <a:rPr lang="en-US"/>
              <a:t>www.company.com</a:t>
            </a:r>
            <a:endParaRPr lang="uk-UA" dirty="0"/>
          </a:p>
        </p:txBody>
      </p:sp>
    </p:spTree>
    <p:extLst>
      <p:ext uri="{BB962C8B-B14F-4D97-AF65-F5344CB8AC3E}">
        <p14:creationId xmlns:p14="http://schemas.microsoft.com/office/powerpoint/2010/main" val="3064087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3" name="Text Placeholder 5"/>
          <p:cNvSpPr>
            <a:spLocks noGrp="1"/>
          </p:cNvSpPr>
          <p:nvPr>
            <p:ph type="body" sz="quarter" idx="21" hasCustomPrompt="1"/>
          </p:nvPr>
        </p:nvSpPr>
        <p:spPr>
          <a:xfrm>
            <a:off x="468312" y="1196977"/>
            <a:ext cx="8207375" cy="582685"/>
          </a:xfrm>
        </p:spPr>
        <p:txBody>
          <a:bodyPr anchor="t">
            <a:normAutofit/>
          </a:bodyPr>
          <a:lstStyle>
            <a:lvl1pPr marL="0" indent="0" algn="l">
              <a:buNone/>
              <a:defRPr sz="1000"/>
            </a:lvl1pPr>
          </a:lstStyle>
          <a:p>
            <a:pPr lvl="0"/>
            <a:r>
              <a:rPr lang="en-US" dirty="0"/>
              <a:t>text</a:t>
            </a:r>
            <a:endParaRPr lang="uk-UA" dirty="0"/>
          </a:p>
        </p:txBody>
      </p:sp>
      <p:sp>
        <p:nvSpPr>
          <p:cNvPr id="14" name="Text Placeholder 13"/>
          <p:cNvSpPr>
            <a:spLocks noGrp="1"/>
          </p:cNvSpPr>
          <p:nvPr>
            <p:ph type="body" sz="quarter" idx="24" hasCustomPrompt="1"/>
          </p:nvPr>
        </p:nvSpPr>
        <p:spPr>
          <a:xfrm>
            <a:off x="468313" y="1878291"/>
            <a:ext cx="1935904"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5" name="Text Placeholder 5"/>
          <p:cNvSpPr>
            <a:spLocks noGrp="1"/>
          </p:cNvSpPr>
          <p:nvPr>
            <p:ph type="body" sz="quarter" idx="25" hasCustomPrompt="1"/>
          </p:nvPr>
        </p:nvSpPr>
        <p:spPr>
          <a:xfrm>
            <a:off x="468313" y="3867894"/>
            <a:ext cx="1935904" cy="712270"/>
          </a:xfrm>
        </p:spPr>
        <p:txBody>
          <a:bodyPr anchor="t">
            <a:normAutofit/>
          </a:bodyPr>
          <a:lstStyle>
            <a:lvl1pPr marL="0" indent="0" algn="ctr">
              <a:buNone/>
              <a:defRPr sz="1000"/>
            </a:lvl1pPr>
          </a:lstStyle>
          <a:p>
            <a:pPr lvl="0"/>
            <a:r>
              <a:rPr lang="en-US" dirty="0"/>
              <a:t>text</a:t>
            </a:r>
            <a:endParaRPr lang="uk-UA" dirty="0"/>
          </a:p>
        </p:txBody>
      </p:sp>
      <p:sp>
        <p:nvSpPr>
          <p:cNvPr id="22" name="Text Placeholder 13"/>
          <p:cNvSpPr>
            <a:spLocks noGrp="1"/>
          </p:cNvSpPr>
          <p:nvPr>
            <p:ph type="body" sz="quarter" idx="29" hasCustomPrompt="1"/>
          </p:nvPr>
        </p:nvSpPr>
        <p:spPr>
          <a:xfrm>
            <a:off x="2552295" y="1878291"/>
            <a:ext cx="1935904"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23" name="Text Placeholder 13"/>
          <p:cNvSpPr>
            <a:spLocks noGrp="1"/>
          </p:cNvSpPr>
          <p:nvPr>
            <p:ph type="body" sz="quarter" idx="30" hasCustomPrompt="1"/>
          </p:nvPr>
        </p:nvSpPr>
        <p:spPr>
          <a:xfrm>
            <a:off x="4657541" y="1878291"/>
            <a:ext cx="1935904"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24" name="Text Placeholder 13"/>
          <p:cNvSpPr>
            <a:spLocks noGrp="1"/>
          </p:cNvSpPr>
          <p:nvPr>
            <p:ph type="body" sz="quarter" idx="31" hasCustomPrompt="1"/>
          </p:nvPr>
        </p:nvSpPr>
        <p:spPr>
          <a:xfrm>
            <a:off x="6730890" y="1878291"/>
            <a:ext cx="1935904"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25" name="Text Placeholder 5"/>
          <p:cNvSpPr>
            <a:spLocks noGrp="1"/>
          </p:cNvSpPr>
          <p:nvPr>
            <p:ph type="body" sz="quarter" idx="32" hasCustomPrompt="1"/>
          </p:nvPr>
        </p:nvSpPr>
        <p:spPr>
          <a:xfrm>
            <a:off x="2552295" y="3867894"/>
            <a:ext cx="1935904" cy="712270"/>
          </a:xfrm>
        </p:spPr>
        <p:txBody>
          <a:bodyPr anchor="t">
            <a:normAutofit/>
          </a:bodyPr>
          <a:lstStyle>
            <a:lvl1pPr marL="0" indent="0" algn="ctr">
              <a:buNone/>
              <a:defRPr sz="1000"/>
            </a:lvl1pPr>
          </a:lstStyle>
          <a:p>
            <a:pPr lvl="0"/>
            <a:r>
              <a:rPr lang="en-US" dirty="0"/>
              <a:t>text</a:t>
            </a:r>
            <a:endParaRPr lang="uk-UA" dirty="0"/>
          </a:p>
        </p:txBody>
      </p:sp>
      <p:sp>
        <p:nvSpPr>
          <p:cNvPr id="26" name="Text Placeholder 5"/>
          <p:cNvSpPr>
            <a:spLocks noGrp="1"/>
          </p:cNvSpPr>
          <p:nvPr>
            <p:ph type="body" sz="quarter" idx="33" hasCustomPrompt="1"/>
          </p:nvPr>
        </p:nvSpPr>
        <p:spPr>
          <a:xfrm>
            <a:off x="4646909" y="3867894"/>
            <a:ext cx="1935904" cy="712270"/>
          </a:xfrm>
        </p:spPr>
        <p:txBody>
          <a:bodyPr anchor="t">
            <a:normAutofit/>
          </a:bodyPr>
          <a:lstStyle>
            <a:lvl1pPr marL="0" indent="0" algn="ctr">
              <a:buNone/>
              <a:defRPr sz="1000"/>
            </a:lvl1pPr>
          </a:lstStyle>
          <a:p>
            <a:pPr lvl="0"/>
            <a:r>
              <a:rPr lang="en-US" dirty="0"/>
              <a:t>text</a:t>
            </a:r>
            <a:endParaRPr lang="uk-UA" dirty="0"/>
          </a:p>
        </p:txBody>
      </p:sp>
      <p:sp>
        <p:nvSpPr>
          <p:cNvPr id="27" name="Text Placeholder 5"/>
          <p:cNvSpPr>
            <a:spLocks noGrp="1"/>
          </p:cNvSpPr>
          <p:nvPr>
            <p:ph type="body" sz="quarter" idx="34" hasCustomPrompt="1"/>
          </p:nvPr>
        </p:nvSpPr>
        <p:spPr>
          <a:xfrm>
            <a:off x="6720258" y="3867894"/>
            <a:ext cx="1935904" cy="712270"/>
          </a:xfrm>
        </p:spPr>
        <p:txBody>
          <a:bodyPr anchor="t">
            <a:normAutofit/>
          </a:bodyPr>
          <a:lstStyle>
            <a:lvl1pPr marL="0" indent="0" algn="ctr">
              <a:buNone/>
              <a:defRPr sz="1000"/>
            </a:lvl1pPr>
          </a:lstStyle>
          <a:p>
            <a:pPr lvl="0"/>
            <a:r>
              <a:rPr lang="en-US" dirty="0"/>
              <a:t>text</a:t>
            </a:r>
            <a:endParaRPr lang="uk-UA" dirty="0"/>
          </a:p>
        </p:txBody>
      </p:sp>
      <p:sp>
        <p:nvSpPr>
          <p:cNvPr id="3" name="Footer Placeholder 2"/>
          <p:cNvSpPr>
            <a:spLocks noGrp="1"/>
          </p:cNvSpPr>
          <p:nvPr>
            <p:ph type="ftr" sz="quarter" idx="35"/>
          </p:nvPr>
        </p:nvSpPr>
        <p:spPr/>
        <p:txBody>
          <a:bodyPr/>
          <a:lstStyle/>
          <a:p>
            <a:pPr algn="r"/>
            <a:r>
              <a:rPr lang="en-US"/>
              <a:t>www.company.com</a:t>
            </a:r>
            <a:endParaRPr lang="uk-UA" dirty="0"/>
          </a:p>
        </p:txBody>
      </p:sp>
    </p:spTree>
    <p:extLst>
      <p:ext uri="{BB962C8B-B14F-4D97-AF65-F5344CB8AC3E}">
        <p14:creationId xmlns:p14="http://schemas.microsoft.com/office/powerpoint/2010/main" val="2321529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28" name="Text Placeholder 12"/>
          <p:cNvSpPr>
            <a:spLocks noGrp="1"/>
          </p:cNvSpPr>
          <p:nvPr>
            <p:ph type="body" sz="quarter" idx="25" hasCustomPrompt="1"/>
          </p:nvPr>
        </p:nvSpPr>
        <p:spPr>
          <a:xfrm>
            <a:off x="5905331" y="1471336"/>
            <a:ext cx="2231292" cy="792089"/>
          </a:xfrm>
        </p:spPr>
        <p:txBody>
          <a:bodyPr>
            <a:normAutofit/>
          </a:bodyPr>
          <a:lstStyle>
            <a:lvl1pPr marL="0" indent="0" algn="l">
              <a:buNone/>
              <a:defRPr sz="1000"/>
            </a:lvl1pPr>
          </a:lstStyle>
          <a:p>
            <a:pPr lvl="0"/>
            <a:r>
              <a:rPr lang="en-US" dirty="0"/>
              <a:t>text</a:t>
            </a:r>
            <a:endParaRPr lang="uk-UA" dirty="0"/>
          </a:p>
        </p:txBody>
      </p:sp>
      <p:sp>
        <p:nvSpPr>
          <p:cNvPr id="29" name="Text Placeholder 12"/>
          <p:cNvSpPr>
            <a:spLocks noGrp="1"/>
          </p:cNvSpPr>
          <p:nvPr>
            <p:ph type="body" sz="quarter" idx="26" hasCustomPrompt="1"/>
          </p:nvPr>
        </p:nvSpPr>
        <p:spPr>
          <a:xfrm>
            <a:off x="6228184" y="2524536"/>
            <a:ext cx="2231292" cy="792089"/>
          </a:xfrm>
        </p:spPr>
        <p:txBody>
          <a:bodyPr>
            <a:normAutofit/>
          </a:bodyPr>
          <a:lstStyle>
            <a:lvl1pPr marL="0" indent="0" algn="l">
              <a:buNone/>
              <a:defRPr sz="1000"/>
            </a:lvl1pPr>
          </a:lstStyle>
          <a:p>
            <a:pPr lvl="0"/>
            <a:r>
              <a:rPr lang="en-US" dirty="0"/>
              <a:t>text</a:t>
            </a:r>
            <a:endParaRPr lang="uk-UA" dirty="0"/>
          </a:p>
        </p:txBody>
      </p:sp>
      <p:sp>
        <p:nvSpPr>
          <p:cNvPr id="30" name="Text Placeholder 12"/>
          <p:cNvSpPr>
            <a:spLocks noGrp="1"/>
          </p:cNvSpPr>
          <p:nvPr>
            <p:ph type="body" sz="quarter" idx="27" hasCustomPrompt="1"/>
          </p:nvPr>
        </p:nvSpPr>
        <p:spPr>
          <a:xfrm>
            <a:off x="5724068" y="3679858"/>
            <a:ext cx="2231292" cy="792089"/>
          </a:xfrm>
        </p:spPr>
        <p:txBody>
          <a:bodyPr>
            <a:normAutofit/>
          </a:bodyPr>
          <a:lstStyle>
            <a:lvl1pPr marL="0" indent="0" algn="l">
              <a:buNone/>
              <a:defRPr sz="1000"/>
            </a:lvl1pPr>
          </a:lstStyle>
          <a:p>
            <a:pPr lvl="0"/>
            <a:r>
              <a:rPr lang="en-US" dirty="0"/>
              <a:t>text</a:t>
            </a:r>
            <a:endParaRPr lang="uk-UA" dirty="0"/>
          </a:p>
        </p:txBody>
      </p:sp>
      <p:sp>
        <p:nvSpPr>
          <p:cNvPr id="31" name="Text Placeholder 12"/>
          <p:cNvSpPr>
            <a:spLocks noGrp="1"/>
          </p:cNvSpPr>
          <p:nvPr>
            <p:ph type="body" sz="quarter" idx="28" hasCustomPrompt="1"/>
          </p:nvPr>
        </p:nvSpPr>
        <p:spPr>
          <a:xfrm>
            <a:off x="845435" y="1471336"/>
            <a:ext cx="2231292" cy="792089"/>
          </a:xfrm>
        </p:spPr>
        <p:txBody>
          <a:bodyPr>
            <a:normAutofit/>
          </a:bodyPr>
          <a:lstStyle>
            <a:lvl1pPr marL="0" indent="0" algn="r">
              <a:buNone/>
              <a:defRPr sz="1000"/>
            </a:lvl1pPr>
          </a:lstStyle>
          <a:p>
            <a:pPr lvl="0"/>
            <a:r>
              <a:rPr lang="en-US" dirty="0"/>
              <a:t>text</a:t>
            </a:r>
            <a:endParaRPr lang="uk-UA" dirty="0"/>
          </a:p>
        </p:txBody>
      </p:sp>
      <p:sp>
        <p:nvSpPr>
          <p:cNvPr id="32" name="Text Placeholder 12"/>
          <p:cNvSpPr>
            <a:spLocks noGrp="1"/>
          </p:cNvSpPr>
          <p:nvPr>
            <p:ph type="body" sz="quarter" idx="29" hasCustomPrompt="1"/>
          </p:nvPr>
        </p:nvSpPr>
        <p:spPr>
          <a:xfrm>
            <a:off x="550398" y="2524536"/>
            <a:ext cx="2231292" cy="792089"/>
          </a:xfrm>
        </p:spPr>
        <p:txBody>
          <a:bodyPr>
            <a:normAutofit/>
          </a:bodyPr>
          <a:lstStyle>
            <a:lvl1pPr marL="0" indent="0" algn="r">
              <a:buNone/>
              <a:defRPr sz="1000"/>
            </a:lvl1pPr>
          </a:lstStyle>
          <a:p>
            <a:pPr lvl="0"/>
            <a:r>
              <a:rPr lang="en-US" dirty="0"/>
              <a:t>text</a:t>
            </a:r>
            <a:endParaRPr lang="uk-UA" dirty="0"/>
          </a:p>
        </p:txBody>
      </p:sp>
      <p:sp>
        <p:nvSpPr>
          <p:cNvPr id="33" name="Text Placeholder 12"/>
          <p:cNvSpPr>
            <a:spLocks noGrp="1"/>
          </p:cNvSpPr>
          <p:nvPr>
            <p:ph type="body" sz="quarter" idx="30" hasCustomPrompt="1"/>
          </p:nvPr>
        </p:nvSpPr>
        <p:spPr>
          <a:xfrm>
            <a:off x="984112" y="3679858"/>
            <a:ext cx="2231292" cy="792089"/>
          </a:xfrm>
        </p:spPr>
        <p:txBody>
          <a:bodyPr>
            <a:normAutofit/>
          </a:bodyPr>
          <a:lstStyle>
            <a:lvl1pPr marL="0" indent="0" algn="r">
              <a:buNone/>
              <a:defRPr sz="1000"/>
            </a:lvl1pPr>
          </a:lstStyle>
          <a:p>
            <a:pPr lvl="0"/>
            <a:r>
              <a:rPr lang="en-US" dirty="0"/>
              <a:t>text</a:t>
            </a:r>
            <a:endParaRPr lang="uk-UA" dirty="0"/>
          </a:p>
        </p:txBody>
      </p:sp>
      <p:sp>
        <p:nvSpPr>
          <p:cNvPr id="3" name="Footer Placeholder 2"/>
          <p:cNvSpPr>
            <a:spLocks noGrp="1"/>
          </p:cNvSpPr>
          <p:nvPr>
            <p:ph type="ftr" sz="quarter" idx="31"/>
          </p:nvPr>
        </p:nvSpPr>
        <p:spPr/>
        <p:txBody>
          <a:bodyPr/>
          <a:lstStyle/>
          <a:p>
            <a:pPr algn="r"/>
            <a:r>
              <a:rPr lang="en-US"/>
              <a:t>www.company.com</a:t>
            </a:r>
            <a:endParaRPr lang="uk-UA" dirty="0"/>
          </a:p>
        </p:txBody>
      </p:sp>
    </p:spTree>
    <p:extLst>
      <p:ext uri="{BB962C8B-B14F-4D97-AF65-F5344CB8AC3E}">
        <p14:creationId xmlns:p14="http://schemas.microsoft.com/office/powerpoint/2010/main" val="2798311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4" name="Text Placeholder 5"/>
          <p:cNvSpPr>
            <a:spLocks noGrp="1"/>
          </p:cNvSpPr>
          <p:nvPr>
            <p:ph type="body" sz="quarter" idx="21" hasCustomPrompt="1"/>
          </p:nvPr>
        </p:nvSpPr>
        <p:spPr>
          <a:xfrm>
            <a:off x="539773" y="3651969"/>
            <a:ext cx="1845638" cy="1008013"/>
          </a:xfrm>
        </p:spPr>
        <p:txBody>
          <a:bodyPr anchor="t">
            <a:normAutofit/>
          </a:bodyPr>
          <a:lstStyle>
            <a:lvl1pPr marL="0" indent="0" algn="ctr">
              <a:buNone/>
              <a:defRPr sz="1000"/>
            </a:lvl1pPr>
          </a:lstStyle>
          <a:p>
            <a:pPr lvl="0"/>
            <a:r>
              <a:rPr lang="en-US" dirty="0"/>
              <a:t>text</a:t>
            </a:r>
            <a:endParaRPr lang="uk-UA" dirty="0"/>
          </a:p>
        </p:txBody>
      </p:sp>
      <p:sp>
        <p:nvSpPr>
          <p:cNvPr id="15" name="Text Placeholder 13"/>
          <p:cNvSpPr>
            <a:spLocks noGrp="1"/>
          </p:cNvSpPr>
          <p:nvPr>
            <p:ph type="body" sz="quarter" idx="24" hasCustomPrompt="1"/>
          </p:nvPr>
        </p:nvSpPr>
        <p:spPr>
          <a:xfrm>
            <a:off x="539962" y="3219822"/>
            <a:ext cx="1846576"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6" name="Text Placeholder 5"/>
          <p:cNvSpPr>
            <a:spLocks noGrp="1"/>
          </p:cNvSpPr>
          <p:nvPr>
            <p:ph type="body" sz="quarter" idx="25" hasCustomPrompt="1"/>
          </p:nvPr>
        </p:nvSpPr>
        <p:spPr>
          <a:xfrm>
            <a:off x="2627389" y="3651969"/>
            <a:ext cx="1845638" cy="1008013"/>
          </a:xfrm>
        </p:spPr>
        <p:txBody>
          <a:bodyPr anchor="t">
            <a:normAutofit/>
          </a:bodyPr>
          <a:lstStyle>
            <a:lvl1pPr marL="0" indent="0" algn="ctr">
              <a:buNone/>
              <a:defRPr sz="1000"/>
            </a:lvl1pPr>
          </a:lstStyle>
          <a:p>
            <a:pPr lvl="0"/>
            <a:r>
              <a:rPr lang="en-US" dirty="0"/>
              <a:t>text</a:t>
            </a:r>
            <a:endParaRPr lang="uk-UA" dirty="0"/>
          </a:p>
        </p:txBody>
      </p:sp>
      <p:sp>
        <p:nvSpPr>
          <p:cNvPr id="17" name="Text Placeholder 13"/>
          <p:cNvSpPr>
            <a:spLocks noGrp="1"/>
          </p:cNvSpPr>
          <p:nvPr>
            <p:ph type="body" sz="quarter" idx="26" hasCustomPrompt="1"/>
          </p:nvPr>
        </p:nvSpPr>
        <p:spPr>
          <a:xfrm>
            <a:off x="2627578" y="3219822"/>
            <a:ext cx="1846576"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8" name="Text Placeholder 5"/>
          <p:cNvSpPr>
            <a:spLocks noGrp="1"/>
          </p:cNvSpPr>
          <p:nvPr>
            <p:ph type="body" sz="quarter" idx="27" hasCustomPrompt="1"/>
          </p:nvPr>
        </p:nvSpPr>
        <p:spPr>
          <a:xfrm>
            <a:off x="4742434" y="3651969"/>
            <a:ext cx="1845638" cy="1008013"/>
          </a:xfrm>
        </p:spPr>
        <p:txBody>
          <a:bodyPr anchor="t">
            <a:normAutofit/>
          </a:bodyPr>
          <a:lstStyle>
            <a:lvl1pPr marL="0" indent="0" algn="ctr">
              <a:buNone/>
              <a:defRPr sz="1000"/>
            </a:lvl1pPr>
          </a:lstStyle>
          <a:p>
            <a:pPr lvl="0"/>
            <a:r>
              <a:rPr lang="en-US" dirty="0"/>
              <a:t>text</a:t>
            </a:r>
            <a:endParaRPr lang="uk-UA" dirty="0"/>
          </a:p>
        </p:txBody>
      </p:sp>
      <p:sp>
        <p:nvSpPr>
          <p:cNvPr id="19" name="Text Placeholder 13"/>
          <p:cNvSpPr>
            <a:spLocks noGrp="1"/>
          </p:cNvSpPr>
          <p:nvPr>
            <p:ph type="body" sz="quarter" idx="28" hasCustomPrompt="1"/>
          </p:nvPr>
        </p:nvSpPr>
        <p:spPr>
          <a:xfrm>
            <a:off x="4742623" y="3219822"/>
            <a:ext cx="1846576"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20" name="Text Placeholder 5"/>
          <p:cNvSpPr>
            <a:spLocks noGrp="1"/>
          </p:cNvSpPr>
          <p:nvPr>
            <p:ph type="body" sz="quarter" idx="29" hasCustomPrompt="1"/>
          </p:nvPr>
        </p:nvSpPr>
        <p:spPr>
          <a:xfrm>
            <a:off x="6830050" y="3651969"/>
            <a:ext cx="1845638" cy="1008013"/>
          </a:xfrm>
        </p:spPr>
        <p:txBody>
          <a:bodyPr anchor="t">
            <a:normAutofit/>
          </a:bodyPr>
          <a:lstStyle>
            <a:lvl1pPr marL="0" indent="0" algn="ctr">
              <a:buNone/>
              <a:defRPr sz="1000"/>
            </a:lvl1pPr>
          </a:lstStyle>
          <a:p>
            <a:pPr lvl="0"/>
            <a:r>
              <a:rPr lang="en-US" dirty="0"/>
              <a:t>text</a:t>
            </a:r>
            <a:endParaRPr lang="uk-UA" dirty="0"/>
          </a:p>
        </p:txBody>
      </p:sp>
      <p:sp>
        <p:nvSpPr>
          <p:cNvPr id="21" name="Text Placeholder 13"/>
          <p:cNvSpPr>
            <a:spLocks noGrp="1"/>
          </p:cNvSpPr>
          <p:nvPr>
            <p:ph type="body" sz="quarter" idx="30" hasCustomPrompt="1"/>
          </p:nvPr>
        </p:nvSpPr>
        <p:spPr>
          <a:xfrm>
            <a:off x="6830239" y="3219822"/>
            <a:ext cx="1846576" cy="42609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31"/>
          </p:nvPr>
        </p:nvSpPr>
        <p:spPr/>
        <p:txBody>
          <a:bodyPr/>
          <a:lstStyle/>
          <a:p>
            <a:pPr algn="r"/>
            <a:r>
              <a:rPr lang="en-US"/>
              <a:t>www.company.com</a:t>
            </a:r>
            <a:endParaRPr lang="uk-UA" dirty="0"/>
          </a:p>
        </p:txBody>
      </p:sp>
    </p:spTree>
    <p:extLst>
      <p:ext uri="{BB962C8B-B14F-4D97-AF65-F5344CB8AC3E}">
        <p14:creationId xmlns:p14="http://schemas.microsoft.com/office/powerpoint/2010/main" val="1492693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9" name="Text Placeholder 12"/>
          <p:cNvSpPr>
            <a:spLocks noGrp="1"/>
          </p:cNvSpPr>
          <p:nvPr>
            <p:ph type="body" sz="quarter" idx="28" hasCustomPrompt="1"/>
          </p:nvPr>
        </p:nvSpPr>
        <p:spPr>
          <a:xfrm>
            <a:off x="612329" y="4011910"/>
            <a:ext cx="1762596" cy="650555"/>
          </a:xfrm>
        </p:spPr>
        <p:txBody>
          <a:bodyPr>
            <a:normAutofit/>
          </a:bodyPr>
          <a:lstStyle>
            <a:lvl1pPr marL="0" indent="0" algn="ctr">
              <a:buNone/>
              <a:defRPr sz="1000"/>
            </a:lvl1pPr>
          </a:lstStyle>
          <a:p>
            <a:pPr lvl="0"/>
            <a:r>
              <a:rPr lang="en-US" dirty="0"/>
              <a:t>text</a:t>
            </a:r>
            <a:endParaRPr lang="uk-UA" dirty="0"/>
          </a:p>
        </p:txBody>
      </p:sp>
      <p:sp>
        <p:nvSpPr>
          <p:cNvPr id="20" name="Text Placeholder 12"/>
          <p:cNvSpPr>
            <a:spLocks noGrp="1"/>
          </p:cNvSpPr>
          <p:nvPr>
            <p:ph type="body" sz="quarter" idx="29" hasCustomPrompt="1"/>
          </p:nvPr>
        </p:nvSpPr>
        <p:spPr>
          <a:xfrm>
            <a:off x="2664413" y="4011910"/>
            <a:ext cx="1762596" cy="650555"/>
          </a:xfrm>
        </p:spPr>
        <p:txBody>
          <a:bodyPr>
            <a:normAutofit/>
          </a:bodyPr>
          <a:lstStyle>
            <a:lvl1pPr marL="0" indent="0" algn="ctr">
              <a:buNone/>
              <a:defRPr sz="1000"/>
            </a:lvl1pPr>
          </a:lstStyle>
          <a:p>
            <a:pPr lvl="0"/>
            <a:r>
              <a:rPr lang="en-US" dirty="0"/>
              <a:t>text</a:t>
            </a:r>
            <a:endParaRPr lang="uk-UA" dirty="0"/>
          </a:p>
        </p:txBody>
      </p:sp>
      <p:sp>
        <p:nvSpPr>
          <p:cNvPr id="21" name="Text Placeholder 12"/>
          <p:cNvSpPr>
            <a:spLocks noGrp="1"/>
          </p:cNvSpPr>
          <p:nvPr>
            <p:ph type="body" sz="quarter" idx="30" hasCustomPrompt="1"/>
          </p:nvPr>
        </p:nvSpPr>
        <p:spPr>
          <a:xfrm>
            <a:off x="4684599" y="4011910"/>
            <a:ext cx="1762596" cy="650555"/>
          </a:xfrm>
        </p:spPr>
        <p:txBody>
          <a:bodyPr>
            <a:normAutofit/>
          </a:bodyPr>
          <a:lstStyle>
            <a:lvl1pPr marL="0" indent="0" algn="ctr">
              <a:buNone/>
              <a:defRPr sz="1000"/>
            </a:lvl1pPr>
          </a:lstStyle>
          <a:p>
            <a:pPr lvl="0"/>
            <a:r>
              <a:rPr lang="en-US" dirty="0"/>
              <a:t>text</a:t>
            </a:r>
            <a:endParaRPr lang="uk-UA" dirty="0"/>
          </a:p>
        </p:txBody>
      </p:sp>
      <p:sp>
        <p:nvSpPr>
          <p:cNvPr id="22" name="Text Placeholder 12"/>
          <p:cNvSpPr>
            <a:spLocks noGrp="1"/>
          </p:cNvSpPr>
          <p:nvPr>
            <p:ph type="body" sz="quarter" idx="31" hasCustomPrompt="1"/>
          </p:nvPr>
        </p:nvSpPr>
        <p:spPr>
          <a:xfrm>
            <a:off x="6747315" y="4011910"/>
            <a:ext cx="1762596" cy="650555"/>
          </a:xfrm>
        </p:spPr>
        <p:txBody>
          <a:bodyPr>
            <a:normAutofit/>
          </a:bodyPr>
          <a:lstStyle>
            <a:lvl1pPr marL="0" indent="0" algn="ctr">
              <a:buNone/>
              <a:defRPr sz="1000"/>
            </a:lvl1pPr>
          </a:lstStyle>
          <a:p>
            <a:pPr lvl="0"/>
            <a:r>
              <a:rPr lang="en-US" dirty="0"/>
              <a:t>text</a:t>
            </a:r>
            <a:endParaRPr lang="uk-UA" dirty="0"/>
          </a:p>
        </p:txBody>
      </p:sp>
      <p:sp>
        <p:nvSpPr>
          <p:cNvPr id="3" name="Footer Placeholder 2"/>
          <p:cNvSpPr>
            <a:spLocks noGrp="1"/>
          </p:cNvSpPr>
          <p:nvPr>
            <p:ph type="ftr" sz="quarter" idx="32"/>
          </p:nvPr>
        </p:nvSpPr>
        <p:spPr/>
        <p:txBody>
          <a:bodyPr/>
          <a:lstStyle/>
          <a:p>
            <a:pPr algn="r"/>
            <a:r>
              <a:rPr lang="en-US"/>
              <a:t>www.company.com</a:t>
            </a:r>
            <a:endParaRPr lang="uk-UA" dirty="0"/>
          </a:p>
        </p:txBody>
      </p:sp>
    </p:spTree>
    <p:extLst>
      <p:ext uri="{BB962C8B-B14F-4D97-AF65-F5344CB8AC3E}">
        <p14:creationId xmlns:p14="http://schemas.microsoft.com/office/powerpoint/2010/main" val="2386999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2" name="Text Placeholder 12"/>
          <p:cNvSpPr>
            <a:spLocks noGrp="1"/>
          </p:cNvSpPr>
          <p:nvPr>
            <p:ph type="body" sz="quarter" idx="23" hasCustomPrompt="1"/>
          </p:nvPr>
        </p:nvSpPr>
        <p:spPr>
          <a:xfrm>
            <a:off x="468313" y="1913603"/>
            <a:ext cx="2231292" cy="792089"/>
          </a:xfrm>
        </p:spPr>
        <p:txBody>
          <a:bodyPr>
            <a:normAutofit/>
          </a:bodyPr>
          <a:lstStyle>
            <a:lvl1pPr marL="0" indent="0" algn="l">
              <a:buNone/>
              <a:defRPr sz="1000"/>
            </a:lvl1pPr>
          </a:lstStyle>
          <a:p>
            <a:pPr lvl="0"/>
            <a:r>
              <a:rPr lang="en-US" dirty="0"/>
              <a:t>text</a:t>
            </a:r>
            <a:endParaRPr lang="uk-UA" dirty="0"/>
          </a:p>
        </p:txBody>
      </p:sp>
      <p:sp>
        <p:nvSpPr>
          <p:cNvPr id="14" name="Text Placeholder 12"/>
          <p:cNvSpPr>
            <a:spLocks noGrp="1"/>
          </p:cNvSpPr>
          <p:nvPr>
            <p:ph type="body" sz="quarter" idx="25" hasCustomPrompt="1"/>
          </p:nvPr>
        </p:nvSpPr>
        <p:spPr>
          <a:xfrm>
            <a:off x="6444396" y="1203325"/>
            <a:ext cx="2231292" cy="792089"/>
          </a:xfrm>
        </p:spPr>
        <p:txBody>
          <a:bodyPr>
            <a:normAutofit/>
          </a:bodyPr>
          <a:lstStyle>
            <a:lvl1pPr marL="0" indent="0" algn="l">
              <a:buNone/>
              <a:defRPr sz="1000"/>
            </a:lvl1pPr>
          </a:lstStyle>
          <a:p>
            <a:pPr lvl="0"/>
            <a:r>
              <a:rPr lang="en-US" dirty="0"/>
              <a:t>text</a:t>
            </a:r>
            <a:endParaRPr lang="uk-UA" dirty="0"/>
          </a:p>
        </p:txBody>
      </p:sp>
      <p:sp>
        <p:nvSpPr>
          <p:cNvPr id="16" name="Text Placeholder 12"/>
          <p:cNvSpPr>
            <a:spLocks noGrp="1"/>
          </p:cNvSpPr>
          <p:nvPr>
            <p:ph type="body" sz="quarter" idx="27" hasCustomPrompt="1"/>
          </p:nvPr>
        </p:nvSpPr>
        <p:spPr>
          <a:xfrm>
            <a:off x="6433366" y="2211709"/>
            <a:ext cx="2231292" cy="792089"/>
          </a:xfrm>
        </p:spPr>
        <p:txBody>
          <a:bodyPr>
            <a:normAutofit/>
          </a:bodyPr>
          <a:lstStyle>
            <a:lvl1pPr marL="0" indent="0" algn="l">
              <a:buNone/>
              <a:defRPr sz="1000"/>
            </a:lvl1pPr>
          </a:lstStyle>
          <a:p>
            <a:pPr lvl="0"/>
            <a:r>
              <a:rPr lang="en-US" dirty="0"/>
              <a:t>text</a:t>
            </a:r>
            <a:endParaRPr lang="uk-UA" dirty="0"/>
          </a:p>
        </p:txBody>
      </p:sp>
      <p:sp>
        <p:nvSpPr>
          <p:cNvPr id="18" name="Text Placeholder 12"/>
          <p:cNvSpPr>
            <a:spLocks noGrp="1"/>
          </p:cNvSpPr>
          <p:nvPr>
            <p:ph type="body" sz="quarter" idx="28" hasCustomPrompt="1"/>
          </p:nvPr>
        </p:nvSpPr>
        <p:spPr>
          <a:xfrm>
            <a:off x="468313" y="2913063"/>
            <a:ext cx="2231292" cy="792089"/>
          </a:xfrm>
        </p:spPr>
        <p:txBody>
          <a:bodyPr>
            <a:normAutofit/>
          </a:bodyPr>
          <a:lstStyle>
            <a:lvl1pPr marL="0" indent="0" algn="l">
              <a:buNone/>
              <a:defRPr sz="1000"/>
            </a:lvl1pPr>
          </a:lstStyle>
          <a:p>
            <a:pPr lvl="0"/>
            <a:r>
              <a:rPr lang="en-US" dirty="0"/>
              <a:t>text</a:t>
            </a:r>
            <a:endParaRPr lang="uk-UA" dirty="0"/>
          </a:p>
        </p:txBody>
      </p:sp>
      <p:sp>
        <p:nvSpPr>
          <p:cNvPr id="19" name="Text Placeholder 12"/>
          <p:cNvSpPr>
            <a:spLocks noGrp="1"/>
          </p:cNvSpPr>
          <p:nvPr>
            <p:ph type="body" sz="quarter" idx="29" hasCustomPrompt="1"/>
          </p:nvPr>
        </p:nvSpPr>
        <p:spPr>
          <a:xfrm>
            <a:off x="468313" y="3944421"/>
            <a:ext cx="2231292" cy="792089"/>
          </a:xfrm>
        </p:spPr>
        <p:txBody>
          <a:bodyPr>
            <a:normAutofit/>
          </a:bodyPr>
          <a:lstStyle>
            <a:lvl1pPr marL="0" indent="0" algn="l">
              <a:buNone/>
              <a:defRPr sz="1000"/>
            </a:lvl1pPr>
          </a:lstStyle>
          <a:p>
            <a:pPr lvl="0"/>
            <a:r>
              <a:rPr lang="en-US" dirty="0"/>
              <a:t>text</a:t>
            </a:r>
            <a:endParaRPr lang="uk-UA" dirty="0"/>
          </a:p>
        </p:txBody>
      </p:sp>
      <p:sp>
        <p:nvSpPr>
          <p:cNvPr id="20" name="Text Placeholder 12"/>
          <p:cNvSpPr>
            <a:spLocks noGrp="1"/>
          </p:cNvSpPr>
          <p:nvPr>
            <p:ph type="body" sz="quarter" idx="30" hasCustomPrompt="1"/>
          </p:nvPr>
        </p:nvSpPr>
        <p:spPr>
          <a:xfrm>
            <a:off x="4105878" y="1080616"/>
            <a:ext cx="394685" cy="356199"/>
          </a:xfrm>
        </p:spPr>
        <p:txBody>
          <a:bodyPr anchor="ctr">
            <a:noAutofit/>
          </a:bodyPr>
          <a:lstStyle>
            <a:lvl1pPr marL="0" indent="0" algn="ctr">
              <a:buNone/>
              <a:defRPr sz="1800"/>
            </a:lvl1pPr>
          </a:lstStyle>
          <a:p>
            <a:pPr lvl="0"/>
            <a:r>
              <a:rPr lang="en-US" dirty="0"/>
              <a:t>A</a:t>
            </a:r>
            <a:endParaRPr lang="uk-UA" dirty="0"/>
          </a:p>
        </p:txBody>
      </p:sp>
      <p:sp>
        <p:nvSpPr>
          <p:cNvPr id="21" name="Text Placeholder 12"/>
          <p:cNvSpPr>
            <a:spLocks noGrp="1"/>
          </p:cNvSpPr>
          <p:nvPr>
            <p:ph type="body" sz="quarter" idx="31" hasCustomPrompt="1"/>
          </p:nvPr>
        </p:nvSpPr>
        <p:spPr>
          <a:xfrm>
            <a:off x="3995936" y="1279447"/>
            <a:ext cx="394685" cy="356199"/>
          </a:xfrm>
        </p:spPr>
        <p:txBody>
          <a:bodyPr anchor="ctr">
            <a:noAutofit/>
          </a:bodyPr>
          <a:lstStyle>
            <a:lvl1pPr marL="0" indent="0" algn="ctr">
              <a:buNone/>
              <a:defRPr sz="1800"/>
            </a:lvl1pPr>
          </a:lstStyle>
          <a:p>
            <a:pPr lvl="0"/>
            <a:r>
              <a:rPr lang="en-US" dirty="0"/>
              <a:t>A</a:t>
            </a:r>
            <a:endParaRPr lang="uk-UA" dirty="0"/>
          </a:p>
        </p:txBody>
      </p:sp>
      <p:sp>
        <p:nvSpPr>
          <p:cNvPr id="22" name="Text Placeholder 12"/>
          <p:cNvSpPr>
            <a:spLocks noGrp="1"/>
          </p:cNvSpPr>
          <p:nvPr>
            <p:ph type="body" sz="quarter" idx="32" hasCustomPrompt="1"/>
          </p:nvPr>
        </p:nvSpPr>
        <p:spPr>
          <a:xfrm>
            <a:off x="4105307" y="1495471"/>
            <a:ext cx="394685" cy="356199"/>
          </a:xfrm>
        </p:spPr>
        <p:txBody>
          <a:bodyPr anchor="ctr">
            <a:noAutofit/>
          </a:bodyPr>
          <a:lstStyle>
            <a:lvl1pPr marL="0" indent="0" algn="ctr">
              <a:buNone/>
              <a:defRPr sz="1800"/>
            </a:lvl1pPr>
          </a:lstStyle>
          <a:p>
            <a:pPr lvl="0"/>
            <a:r>
              <a:rPr lang="en-US" dirty="0"/>
              <a:t>A</a:t>
            </a:r>
            <a:endParaRPr lang="uk-UA" dirty="0"/>
          </a:p>
        </p:txBody>
      </p:sp>
      <p:sp>
        <p:nvSpPr>
          <p:cNvPr id="25" name="Text Placeholder 12"/>
          <p:cNvSpPr>
            <a:spLocks noGrp="1"/>
          </p:cNvSpPr>
          <p:nvPr>
            <p:ph type="body" sz="quarter" idx="33" hasCustomPrompt="1"/>
          </p:nvPr>
        </p:nvSpPr>
        <p:spPr>
          <a:xfrm>
            <a:off x="4067944" y="1711495"/>
            <a:ext cx="394685" cy="356199"/>
          </a:xfrm>
        </p:spPr>
        <p:txBody>
          <a:bodyPr anchor="ctr">
            <a:noAutofit/>
          </a:bodyPr>
          <a:lstStyle>
            <a:lvl1pPr marL="0" indent="0" algn="ctr">
              <a:buNone/>
              <a:defRPr sz="1800"/>
            </a:lvl1pPr>
          </a:lstStyle>
          <a:p>
            <a:pPr lvl="0"/>
            <a:r>
              <a:rPr lang="en-US" dirty="0"/>
              <a:t>A</a:t>
            </a:r>
            <a:endParaRPr lang="uk-UA" dirty="0"/>
          </a:p>
        </p:txBody>
      </p:sp>
      <p:sp>
        <p:nvSpPr>
          <p:cNvPr id="26" name="Text Placeholder 12"/>
          <p:cNvSpPr>
            <a:spLocks noGrp="1"/>
          </p:cNvSpPr>
          <p:nvPr>
            <p:ph type="body" sz="quarter" idx="34" hasCustomPrompt="1"/>
          </p:nvPr>
        </p:nvSpPr>
        <p:spPr>
          <a:xfrm>
            <a:off x="4139952" y="1923678"/>
            <a:ext cx="394685" cy="356199"/>
          </a:xfrm>
        </p:spPr>
        <p:txBody>
          <a:bodyPr anchor="ctr">
            <a:noAutofit/>
          </a:bodyPr>
          <a:lstStyle>
            <a:lvl1pPr marL="0" indent="0" algn="ctr">
              <a:buNone/>
              <a:defRPr sz="1800"/>
            </a:lvl1pPr>
          </a:lstStyle>
          <a:p>
            <a:pPr lvl="0"/>
            <a:r>
              <a:rPr lang="en-US" dirty="0"/>
              <a:t>A</a:t>
            </a:r>
            <a:endParaRPr lang="uk-UA" dirty="0"/>
          </a:p>
        </p:txBody>
      </p:sp>
      <p:sp>
        <p:nvSpPr>
          <p:cNvPr id="3" name="Footer Placeholder 2"/>
          <p:cNvSpPr>
            <a:spLocks noGrp="1"/>
          </p:cNvSpPr>
          <p:nvPr>
            <p:ph type="ftr" sz="quarter" idx="35"/>
          </p:nvPr>
        </p:nvSpPr>
        <p:spPr/>
        <p:txBody>
          <a:bodyPr/>
          <a:lstStyle/>
          <a:p>
            <a:pPr algn="r"/>
            <a:r>
              <a:rPr lang="en-US"/>
              <a:t>www.company.com</a:t>
            </a:r>
            <a:endParaRPr lang="uk-UA" dirty="0"/>
          </a:p>
        </p:txBody>
      </p:sp>
    </p:spTree>
    <p:extLst>
      <p:ext uri="{BB962C8B-B14F-4D97-AF65-F5344CB8AC3E}">
        <p14:creationId xmlns:p14="http://schemas.microsoft.com/office/powerpoint/2010/main" val="2983551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4" name="Text Placeholder 12"/>
          <p:cNvSpPr>
            <a:spLocks noGrp="1"/>
          </p:cNvSpPr>
          <p:nvPr>
            <p:ph type="body" sz="quarter" idx="25" hasCustomPrompt="1"/>
          </p:nvPr>
        </p:nvSpPr>
        <p:spPr>
          <a:xfrm>
            <a:off x="468313" y="1995686"/>
            <a:ext cx="1871662" cy="792089"/>
          </a:xfrm>
        </p:spPr>
        <p:txBody>
          <a:bodyPr>
            <a:normAutofit/>
          </a:bodyPr>
          <a:lstStyle>
            <a:lvl1pPr marL="0" indent="0" algn="ctr">
              <a:buNone/>
              <a:defRPr sz="1000"/>
            </a:lvl1pPr>
          </a:lstStyle>
          <a:p>
            <a:pPr lvl="0"/>
            <a:r>
              <a:rPr lang="en-US" dirty="0"/>
              <a:t>text</a:t>
            </a:r>
            <a:endParaRPr lang="uk-UA" dirty="0"/>
          </a:p>
        </p:txBody>
      </p:sp>
      <p:sp>
        <p:nvSpPr>
          <p:cNvPr id="16" name="Text Placeholder 12"/>
          <p:cNvSpPr>
            <a:spLocks noGrp="1"/>
          </p:cNvSpPr>
          <p:nvPr>
            <p:ph type="body" sz="quarter" idx="27" hasCustomPrompt="1"/>
          </p:nvPr>
        </p:nvSpPr>
        <p:spPr>
          <a:xfrm>
            <a:off x="7535358" y="1635646"/>
            <a:ext cx="1140330" cy="792089"/>
          </a:xfrm>
        </p:spPr>
        <p:txBody>
          <a:bodyPr>
            <a:normAutofit/>
          </a:bodyPr>
          <a:lstStyle>
            <a:lvl1pPr marL="0" indent="0" algn="l">
              <a:buNone/>
              <a:defRPr sz="1000"/>
            </a:lvl1pPr>
          </a:lstStyle>
          <a:p>
            <a:pPr lvl="0"/>
            <a:r>
              <a:rPr lang="en-US" dirty="0"/>
              <a:t>text</a:t>
            </a:r>
            <a:endParaRPr lang="uk-UA" dirty="0"/>
          </a:p>
        </p:txBody>
      </p:sp>
      <p:sp>
        <p:nvSpPr>
          <p:cNvPr id="6" name="Picture Placeholder 5"/>
          <p:cNvSpPr>
            <a:spLocks noGrp="1"/>
          </p:cNvSpPr>
          <p:nvPr>
            <p:ph type="pic" sz="quarter" idx="28"/>
          </p:nvPr>
        </p:nvSpPr>
        <p:spPr>
          <a:xfrm>
            <a:off x="2803525" y="1904809"/>
            <a:ext cx="3489325" cy="2189162"/>
          </a:xfrm>
        </p:spPr>
        <p:txBody>
          <a:bodyPr/>
          <a:lstStyle/>
          <a:p>
            <a:endParaRPr lang="uk-UA"/>
          </a:p>
        </p:txBody>
      </p:sp>
      <p:sp>
        <p:nvSpPr>
          <p:cNvPr id="30" name="Text Placeholder 12"/>
          <p:cNvSpPr>
            <a:spLocks noGrp="1"/>
          </p:cNvSpPr>
          <p:nvPr>
            <p:ph type="body" sz="quarter" idx="29" hasCustomPrompt="1"/>
          </p:nvPr>
        </p:nvSpPr>
        <p:spPr>
          <a:xfrm>
            <a:off x="6764259" y="1635646"/>
            <a:ext cx="760069" cy="792089"/>
          </a:xfrm>
        </p:spPr>
        <p:txBody>
          <a:bodyPr anchor="ctr">
            <a:noAutofit/>
          </a:bodyPr>
          <a:lstStyle>
            <a:lvl1pPr marL="0" indent="0" algn="ctr">
              <a:buNone/>
              <a:defRPr sz="4000"/>
            </a:lvl1pPr>
          </a:lstStyle>
          <a:p>
            <a:pPr lvl="0"/>
            <a:r>
              <a:rPr lang="en-US" dirty="0"/>
              <a:t>A</a:t>
            </a:r>
            <a:endParaRPr lang="uk-UA" dirty="0"/>
          </a:p>
        </p:txBody>
      </p:sp>
      <p:sp>
        <p:nvSpPr>
          <p:cNvPr id="31" name="Text Placeholder 12"/>
          <p:cNvSpPr>
            <a:spLocks noGrp="1"/>
          </p:cNvSpPr>
          <p:nvPr>
            <p:ph type="body" sz="quarter" idx="15" hasCustomPrompt="1"/>
          </p:nvPr>
        </p:nvSpPr>
        <p:spPr>
          <a:xfrm>
            <a:off x="463494" y="3435350"/>
            <a:ext cx="1876482" cy="792089"/>
          </a:xfrm>
        </p:spPr>
        <p:txBody>
          <a:bodyPr>
            <a:normAutofit/>
          </a:bodyPr>
          <a:lstStyle>
            <a:lvl1pPr marL="0" indent="0" algn="l">
              <a:buNone/>
              <a:defRPr sz="1000"/>
            </a:lvl1pPr>
          </a:lstStyle>
          <a:p>
            <a:pPr lvl="0"/>
            <a:r>
              <a:rPr lang="en-US" dirty="0"/>
              <a:t>text</a:t>
            </a:r>
            <a:endParaRPr lang="uk-UA" dirty="0"/>
          </a:p>
        </p:txBody>
      </p:sp>
      <p:sp>
        <p:nvSpPr>
          <p:cNvPr id="32" name="Text Placeholder 13"/>
          <p:cNvSpPr>
            <a:spLocks noGrp="1"/>
          </p:cNvSpPr>
          <p:nvPr>
            <p:ph type="body" sz="quarter" idx="22" hasCustomPrompt="1"/>
          </p:nvPr>
        </p:nvSpPr>
        <p:spPr>
          <a:xfrm>
            <a:off x="462379" y="3003303"/>
            <a:ext cx="1877040"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33" name="Text Placeholder 12"/>
          <p:cNvSpPr>
            <a:spLocks noGrp="1"/>
          </p:cNvSpPr>
          <p:nvPr>
            <p:ph type="body" sz="quarter" idx="30" hasCustomPrompt="1"/>
          </p:nvPr>
        </p:nvSpPr>
        <p:spPr>
          <a:xfrm>
            <a:off x="6799974" y="3075806"/>
            <a:ext cx="1876482" cy="1007617"/>
          </a:xfrm>
        </p:spPr>
        <p:txBody>
          <a:bodyPr>
            <a:normAutofit/>
          </a:bodyPr>
          <a:lstStyle>
            <a:lvl1pPr marL="0" indent="0" algn="l">
              <a:buNone/>
              <a:defRPr sz="1000"/>
            </a:lvl1pPr>
          </a:lstStyle>
          <a:p>
            <a:pPr lvl="0"/>
            <a:r>
              <a:rPr lang="en-US" dirty="0"/>
              <a:t>text</a:t>
            </a:r>
            <a:endParaRPr lang="uk-UA" dirty="0"/>
          </a:p>
        </p:txBody>
      </p:sp>
      <p:sp>
        <p:nvSpPr>
          <p:cNvPr id="3" name="Footer Placeholder 2"/>
          <p:cNvSpPr>
            <a:spLocks noGrp="1"/>
          </p:cNvSpPr>
          <p:nvPr>
            <p:ph type="ftr" sz="quarter" idx="31"/>
          </p:nvPr>
        </p:nvSpPr>
        <p:spPr/>
        <p:txBody>
          <a:bodyPr/>
          <a:lstStyle/>
          <a:p>
            <a:pPr algn="r"/>
            <a:r>
              <a:rPr lang="en-US"/>
              <a:t>www.company.com</a:t>
            </a:r>
            <a:endParaRPr lang="uk-UA" dirty="0"/>
          </a:p>
        </p:txBody>
      </p:sp>
    </p:spTree>
    <p:extLst>
      <p:ext uri="{BB962C8B-B14F-4D97-AF65-F5344CB8AC3E}">
        <p14:creationId xmlns:p14="http://schemas.microsoft.com/office/powerpoint/2010/main" val="8633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250"/>
                                        <p:tgtEl>
                                          <p:spTgt spid="8">
                                            <p:txEl>
                                              <p:pRg st="0" end="0"/>
                                            </p:txEl>
                                          </p:spTgt>
                                        </p:tgtEl>
                                      </p:cBhvr>
                                    </p:animEffect>
                                  </p:childTnLst>
                                </p:cTn>
                              </p:par>
                            </p:childTnLst>
                          </p:cTn>
                        </p:par>
                        <p:par>
                          <p:cTn id="12" fill="hold">
                            <p:stCondLst>
                              <p:cond delay="5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ppt_w</p:attrName>
                                        </p:attrNameLst>
                                      </p:cBhvr>
                                      <p:tavLst>
                                        <p:tav tm="0">
                                          <p:val>
                                            <p:fltVal val="0"/>
                                          </p:val>
                                        </p:tav>
                                        <p:tav tm="100000">
                                          <p:val>
                                            <p:strVal val="#ppt_w"/>
                                          </p:val>
                                        </p:tav>
                                      </p:tavLst>
                                    </p:anim>
                                    <p:anim calcmode="lin" valueType="num">
                                      <p:cBhvr>
                                        <p:cTn id="16" dur="250" fill="hold"/>
                                        <p:tgtEl>
                                          <p:spTgt spid="6"/>
                                        </p:tgtEl>
                                        <p:attrNameLst>
                                          <p:attrName>ppt_h</p:attrName>
                                        </p:attrNameLst>
                                      </p:cBhvr>
                                      <p:tavLst>
                                        <p:tav tm="0">
                                          <p:val>
                                            <p:fltVal val="0"/>
                                          </p:val>
                                        </p:tav>
                                        <p:tav tm="100000">
                                          <p:val>
                                            <p:strVal val="#ppt_h"/>
                                          </p:val>
                                        </p:tav>
                                      </p:tavLst>
                                    </p:anim>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250"/>
                        <p:tgtEl>
                          <p:spTgt spid="8"/>
                        </p:tgtEl>
                      </p:cBhvr>
                    </p:animEffect>
                  </p:childTnLst>
                </p:cTn>
              </p:par>
            </p:tnLst>
          </p:tmpl>
        </p:tmplLst>
      </p:bldP>
      <p:bldP spid="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52" name="Text Placeholder 12"/>
          <p:cNvSpPr>
            <a:spLocks noGrp="1"/>
          </p:cNvSpPr>
          <p:nvPr>
            <p:ph type="body" sz="quarter" idx="15" hasCustomPrompt="1"/>
          </p:nvPr>
        </p:nvSpPr>
        <p:spPr>
          <a:xfrm>
            <a:off x="458996" y="3867893"/>
            <a:ext cx="3752963" cy="792089"/>
          </a:xfrm>
        </p:spPr>
        <p:txBody>
          <a:bodyPr>
            <a:normAutofit/>
          </a:bodyPr>
          <a:lstStyle>
            <a:lvl1pPr marL="0" indent="0" algn="l">
              <a:buNone/>
              <a:defRPr sz="1000"/>
            </a:lvl1pPr>
          </a:lstStyle>
          <a:p>
            <a:pPr lvl="0"/>
            <a:r>
              <a:rPr lang="en-US" dirty="0"/>
              <a:t>text</a:t>
            </a:r>
            <a:endParaRPr lang="uk-UA" dirty="0"/>
          </a:p>
        </p:txBody>
      </p:sp>
      <p:sp>
        <p:nvSpPr>
          <p:cNvPr id="53" name="Text Placeholder 13"/>
          <p:cNvSpPr>
            <a:spLocks noGrp="1"/>
          </p:cNvSpPr>
          <p:nvPr>
            <p:ph type="body" sz="quarter" idx="22" hasCustomPrompt="1"/>
          </p:nvPr>
        </p:nvSpPr>
        <p:spPr>
          <a:xfrm>
            <a:off x="457882" y="3435846"/>
            <a:ext cx="3754078"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54" name="Text Placeholder 12"/>
          <p:cNvSpPr>
            <a:spLocks noGrp="1"/>
          </p:cNvSpPr>
          <p:nvPr>
            <p:ph type="body" sz="quarter" idx="23" hasCustomPrompt="1"/>
          </p:nvPr>
        </p:nvSpPr>
        <p:spPr>
          <a:xfrm>
            <a:off x="4860032" y="3867893"/>
            <a:ext cx="3796337" cy="792089"/>
          </a:xfrm>
        </p:spPr>
        <p:txBody>
          <a:bodyPr>
            <a:normAutofit/>
          </a:bodyPr>
          <a:lstStyle>
            <a:lvl1pPr marL="0" indent="0" algn="l">
              <a:buNone/>
              <a:defRPr sz="1000"/>
            </a:lvl1pPr>
          </a:lstStyle>
          <a:p>
            <a:pPr lvl="0"/>
            <a:r>
              <a:rPr lang="en-US" dirty="0"/>
              <a:t>text</a:t>
            </a:r>
            <a:endParaRPr lang="uk-UA" dirty="0"/>
          </a:p>
        </p:txBody>
      </p:sp>
      <p:sp>
        <p:nvSpPr>
          <p:cNvPr id="55" name="Text Placeholder 13"/>
          <p:cNvSpPr>
            <a:spLocks noGrp="1"/>
          </p:cNvSpPr>
          <p:nvPr>
            <p:ph type="body" sz="quarter" idx="24" hasCustomPrompt="1"/>
          </p:nvPr>
        </p:nvSpPr>
        <p:spPr>
          <a:xfrm>
            <a:off x="4859845" y="3435846"/>
            <a:ext cx="3806187"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25"/>
          </p:nvPr>
        </p:nvSpPr>
        <p:spPr/>
        <p:txBody>
          <a:bodyPr/>
          <a:lstStyle/>
          <a:p>
            <a:pPr algn="r"/>
            <a:r>
              <a:rPr lang="en-US"/>
              <a:t>www.company.com</a:t>
            </a:r>
            <a:endParaRPr lang="uk-UA" dirty="0"/>
          </a:p>
        </p:txBody>
      </p:sp>
    </p:spTree>
    <p:extLst>
      <p:ext uri="{BB962C8B-B14F-4D97-AF65-F5344CB8AC3E}">
        <p14:creationId xmlns:p14="http://schemas.microsoft.com/office/powerpoint/2010/main" val="245315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2" name="Footer Placeholder 1"/>
          <p:cNvSpPr>
            <a:spLocks noGrp="1"/>
          </p:cNvSpPr>
          <p:nvPr>
            <p:ph type="ftr" sz="quarter" idx="12"/>
          </p:nvPr>
        </p:nvSpPr>
        <p:spPr/>
        <p:txBody>
          <a:bodyPr/>
          <a:lstStyle/>
          <a:p>
            <a:pPr algn="r"/>
            <a:r>
              <a:rPr lang="en-US"/>
              <a:t>www.company.com</a:t>
            </a:r>
            <a:endParaRPr lang="uk-UA" dirty="0"/>
          </a:p>
        </p:txBody>
      </p:sp>
    </p:spTree>
    <p:extLst>
      <p:ext uri="{BB962C8B-B14F-4D97-AF65-F5344CB8AC3E}">
        <p14:creationId xmlns:p14="http://schemas.microsoft.com/office/powerpoint/2010/main" val="3588592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1" name="Content Placeholder 6"/>
          <p:cNvSpPr>
            <a:spLocks noGrp="1"/>
          </p:cNvSpPr>
          <p:nvPr>
            <p:ph sz="quarter" idx="19"/>
          </p:nvPr>
        </p:nvSpPr>
        <p:spPr>
          <a:xfrm>
            <a:off x="451162" y="3940176"/>
            <a:ext cx="4912976" cy="863599"/>
          </a:xfrm>
        </p:spPr>
        <p:txBody>
          <a:bodyPr>
            <a:normAutofit/>
          </a:bodyPr>
          <a:lstStyle>
            <a:lvl1pPr marL="0" indent="0" algn="l">
              <a:buNone/>
              <a:defRPr sz="1000"/>
            </a:lvl1pPr>
          </a:lstStyle>
          <a:p>
            <a:pPr lvl="0"/>
            <a:r>
              <a:rPr lang="en-US" dirty="0"/>
              <a:t>Click to edit Master text styles</a:t>
            </a:r>
          </a:p>
        </p:txBody>
      </p:sp>
      <p:sp>
        <p:nvSpPr>
          <p:cNvPr id="12" name="Text Placeholder 13"/>
          <p:cNvSpPr>
            <a:spLocks noGrp="1"/>
          </p:cNvSpPr>
          <p:nvPr>
            <p:ph type="body" sz="quarter" idx="20" hasCustomPrompt="1"/>
          </p:nvPr>
        </p:nvSpPr>
        <p:spPr>
          <a:xfrm>
            <a:off x="451226" y="3435846"/>
            <a:ext cx="4912862" cy="50401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21"/>
          </p:nvPr>
        </p:nvSpPr>
        <p:spPr/>
        <p:txBody>
          <a:bodyPr/>
          <a:lstStyle/>
          <a:p>
            <a:pPr algn="r"/>
            <a:r>
              <a:rPr lang="en-US"/>
              <a:t>www.company.com</a:t>
            </a:r>
            <a:endParaRPr lang="uk-UA" dirty="0"/>
          </a:p>
        </p:txBody>
      </p:sp>
    </p:spTree>
    <p:extLst>
      <p:ext uri="{BB962C8B-B14F-4D97-AF65-F5344CB8AC3E}">
        <p14:creationId xmlns:p14="http://schemas.microsoft.com/office/powerpoint/2010/main" val="3978965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1" name="Content Placeholder 6"/>
          <p:cNvSpPr>
            <a:spLocks noGrp="1"/>
          </p:cNvSpPr>
          <p:nvPr>
            <p:ph sz="quarter" idx="19"/>
          </p:nvPr>
        </p:nvSpPr>
        <p:spPr>
          <a:xfrm>
            <a:off x="451162" y="1203326"/>
            <a:ext cx="4840918" cy="3600450"/>
          </a:xfrm>
        </p:spPr>
        <p:txBody>
          <a:bodyPr>
            <a:normAutofit/>
          </a:bodyPr>
          <a:lstStyle>
            <a:lvl1pPr marL="0" indent="0" algn="l">
              <a:buNone/>
              <a:defRPr sz="1000"/>
            </a:lvl1pPr>
          </a:lstStyle>
          <a:p>
            <a:pPr lvl="0"/>
            <a:r>
              <a:rPr lang="en-US" dirty="0"/>
              <a:t>Click to edit Master text styles</a:t>
            </a:r>
          </a:p>
        </p:txBody>
      </p:sp>
      <p:sp>
        <p:nvSpPr>
          <p:cNvPr id="9" name="Content Placeholder 6"/>
          <p:cNvSpPr>
            <a:spLocks noGrp="1"/>
          </p:cNvSpPr>
          <p:nvPr>
            <p:ph sz="quarter" idx="20"/>
          </p:nvPr>
        </p:nvSpPr>
        <p:spPr>
          <a:xfrm>
            <a:off x="5652120" y="1203326"/>
            <a:ext cx="2999848" cy="3600450"/>
          </a:xfrm>
        </p:spPr>
        <p:txBody>
          <a:bodyPr>
            <a:normAutofit/>
          </a:bodyPr>
          <a:lstStyle>
            <a:lvl1pPr marL="0" indent="0" algn="l">
              <a:buNone/>
              <a:defRPr sz="1000"/>
            </a:lvl1pPr>
          </a:lstStyle>
          <a:p>
            <a:pPr lvl="0"/>
            <a:r>
              <a:rPr lang="en-US" dirty="0"/>
              <a:t>Click to edit Master text styles</a:t>
            </a:r>
          </a:p>
        </p:txBody>
      </p:sp>
      <p:sp>
        <p:nvSpPr>
          <p:cNvPr id="3" name="Footer Placeholder 2"/>
          <p:cNvSpPr>
            <a:spLocks noGrp="1"/>
          </p:cNvSpPr>
          <p:nvPr>
            <p:ph type="ftr" sz="quarter" idx="21"/>
          </p:nvPr>
        </p:nvSpPr>
        <p:spPr/>
        <p:txBody>
          <a:bodyPr/>
          <a:lstStyle/>
          <a:p>
            <a:pPr algn="r"/>
            <a:r>
              <a:rPr lang="en-US"/>
              <a:t>www.company.com</a:t>
            </a:r>
            <a:endParaRPr lang="uk-UA" dirty="0"/>
          </a:p>
        </p:txBody>
      </p:sp>
    </p:spTree>
    <p:extLst>
      <p:ext uri="{BB962C8B-B14F-4D97-AF65-F5344CB8AC3E}">
        <p14:creationId xmlns:p14="http://schemas.microsoft.com/office/powerpoint/2010/main" val="325336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1" name="Content Placeholder 6"/>
          <p:cNvSpPr>
            <a:spLocks noGrp="1"/>
          </p:cNvSpPr>
          <p:nvPr>
            <p:ph sz="quarter" idx="19"/>
          </p:nvPr>
        </p:nvSpPr>
        <p:spPr>
          <a:xfrm>
            <a:off x="471272" y="1491358"/>
            <a:ext cx="1852098" cy="1584448"/>
          </a:xfrm>
        </p:spPr>
        <p:txBody>
          <a:bodyPr>
            <a:normAutofit/>
          </a:bodyPr>
          <a:lstStyle>
            <a:lvl1pPr marL="0" indent="0" algn="l">
              <a:buNone/>
              <a:defRPr sz="1000"/>
            </a:lvl1pPr>
          </a:lstStyle>
          <a:p>
            <a:pPr lvl="0"/>
            <a:r>
              <a:rPr lang="en-US" dirty="0"/>
              <a:t>Click to edit Master text styles</a:t>
            </a:r>
          </a:p>
        </p:txBody>
      </p:sp>
      <p:sp>
        <p:nvSpPr>
          <p:cNvPr id="10" name="Content Placeholder 6"/>
          <p:cNvSpPr>
            <a:spLocks noGrp="1"/>
          </p:cNvSpPr>
          <p:nvPr>
            <p:ph sz="quarter" idx="20"/>
          </p:nvPr>
        </p:nvSpPr>
        <p:spPr>
          <a:xfrm>
            <a:off x="2575886" y="1491358"/>
            <a:ext cx="1852098" cy="1584448"/>
          </a:xfrm>
        </p:spPr>
        <p:txBody>
          <a:bodyPr>
            <a:normAutofit/>
          </a:bodyPr>
          <a:lstStyle>
            <a:lvl1pPr marL="0" indent="0" algn="l">
              <a:buNone/>
              <a:defRPr sz="1000"/>
            </a:lvl1pPr>
          </a:lstStyle>
          <a:p>
            <a:pPr lvl="0"/>
            <a:r>
              <a:rPr lang="en-US" dirty="0"/>
              <a:t>Click to edit Master text styles</a:t>
            </a:r>
          </a:p>
        </p:txBody>
      </p:sp>
      <p:sp>
        <p:nvSpPr>
          <p:cNvPr id="12" name="Content Placeholder 6"/>
          <p:cNvSpPr>
            <a:spLocks noGrp="1"/>
          </p:cNvSpPr>
          <p:nvPr>
            <p:ph sz="quarter" idx="21"/>
          </p:nvPr>
        </p:nvSpPr>
        <p:spPr>
          <a:xfrm>
            <a:off x="4664118" y="1491358"/>
            <a:ext cx="1852098" cy="1584448"/>
          </a:xfrm>
        </p:spPr>
        <p:txBody>
          <a:bodyPr>
            <a:normAutofit/>
          </a:bodyPr>
          <a:lstStyle>
            <a:lvl1pPr marL="0" indent="0" algn="l">
              <a:buNone/>
              <a:defRPr sz="1000"/>
            </a:lvl1pPr>
          </a:lstStyle>
          <a:p>
            <a:pPr lvl="0"/>
            <a:r>
              <a:rPr lang="en-US" dirty="0"/>
              <a:t>Click to edit Master text styles</a:t>
            </a:r>
          </a:p>
        </p:txBody>
      </p:sp>
      <p:sp>
        <p:nvSpPr>
          <p:cNvPr id="13" name="Content Placeholder 6"/>
          <p:cNvSpPr>
            <a:spLocks noGrp="1"/>
          </p:cNvSpPr>
          <p:nvPr>
            <p:ph sz="quarter" idx="22"/>
          </p:nvPr>
        </p:nvSpPr>
        <p:spPr>
          <a:xfrm>
            <a:off x="6752350" y="1491358"/>
            <a:ext cx="1852098" cy="1584448"/>
          </a:xfrm>
        </p:spPr>
        <p:txBody>
          <a:bodyPr>
            <a:normAutofit/>
          </a:bodyPr>
          <a:lstStyle>
            <a:lvl1pPr marL="0" indent="0" algn="l">
              <a:buNone/>
              <a:defRPr sz="1000"/>
            </a:lvl1pPr>
          </a:lstStyle>
          <a:p>
            <a:pPr lvl="0"/>
            <a:r>
              <a:rPr lang="en-US" dirty="0"/>
              <a:t>Click to edit Master text styles</a:t>
            </a:r>
          </a:p>
        </p:txBody>
      </p:sp>
      <p:sp>
        <p:nvSpPr>
          <p:cNvPr id="14" name="Text Placeholder 13"/>
          <p:cNvSpPr>
            <a:spLocks noGrp="1"/>
          </p:cNvSpPr>
          <p:nvPr>
            <p:ph type="body" sz="quarter" idx="23" hasCustomPrompt="1"/>
          </p:nvPr>
        </p:nvSpPr>
        <p:spPr>
          <a:xfrm>
            <a:off x="468313" y="3147814"/>
            <a:ext cx="1871662" cy="504019"/>
          </a:xfrm>
        </p:spPr>
        <p:txBody>
          <a:bodyPr anchor="ctr">
            <a:noAutofit/>
          </a:bodyPr>
          <a:lstStyle>
            <a:lvl1pPr marL="0" indent="0" algn="ctr">
              <a:buNone/>
              <a:defRPr sz="2400">
                <a:latin typeface="+mj-lt"/>
              </a:defRPr>
            </a:lvl1pPr>
          </a:lstStyle>
          <a:p>
            <a:pPr lvl="0"/>
            <a:r>
              <a:rPr lang="en-US" dirty="0"/>
              <a:t>Subtitle</a:t>
            </a:r>
            <a:endParaRPr lang="uk-UA" dirty="0"/>
          </a:p>
        </p:txBody>
      </p:sp>
      <p:sp>
        <p:nvSpPr>
          <p:cNvPr id="15" name="Text Placeholder 3"/>
          <p:cNvSpPr>
            <a:spLocks noGrp="1"/>
          </p:cNvSpPr>
          <p:nvPr>
            <p:ph type="body" sz="quarter" idx="39" hasCustomPrompt="1"/>
          </p:nvPr>
        </p:nvSpPr>
        <p:spPr>
          <a:xfrm>
            <a:off x="454383" y="3867894"/>
            <a:ext cx="1885592" cy="936104"/>
          </a:xfrm>
        </p:spPr>
        <p:txBody>
          <a:bodyPr anchor="t">
            <a:normAutofit/>
          </a:bodyPr>
          <a:lstStyle>
            <a:lvl1pPr marL="0" indent="0" algn="ctr">
              <a:buNone/>
              <a:defRPr sz="1000"/>
            </a:lvl1pPr>
          </a:lstStyle>
          <a:p>
            <a:pPr lvl="0"/>
            <a:r>
              <a:rPr lang="en-US" dirty="0"/>
              <a:t>text</a:t>
            </a:r>
            <a:endParaRPr lang="uk-UA" dirty="0"/>
          </a:p>
        </p:txBody>
      </p:sp>
      <p:sp>
        <p:nvSpPr>
          <p:cNvPr id="16" name="Text Placeholder 3"/>
          <p:cNvSpPr>
            <a:spLocks noGrp="1"/>
          </p:cNvSpPr>
          <p:nvPr>
            <p:ph type="body" sz="quarter" idx="40" hasCustomPrompt="1"/>
          </p:nvPr>
        </p:nvSpPr>
        <p:spPr>
          <a:xfrm>
            <a:off x="454383" y="3579863"/>
            <a:ext cx="1885592" cy="288032"/>
          </a:xfrm>
        </p:spPr>
        <p:txBody>
          <a:bodyPr anchor="ctr">
            <a:noAutofit/>
          </a:bodyPr>
          <a:lstStyle>
            <a:lvl1pPr marL="0" indent="0" algn="ctr">
              <a:buNone/>
              <a:defRPr sz="1600"/>
            </a:lvl1pPr>
          </a:lstStyle>
          <a:p>
            <a:pPr lvl="0"/>
            <a:r>
              <a:rPr lang="en-US" dirty="0"/>
              <a:t>text</a:t>
            </a:r>
            <a:endParaRPr lang="uk-UA" dirty="0"/>
          </a:p>
        </p:txBody>
      </p:sp>
      <p:sp>
        <p:nvSpPr>
          <p:cNvPr id="17" name="Text Placeholder 13"/>
          <p:cNvSpPr>
            <a:spLocks noGrp="1"/>
          </p:cNvSpPr>
          <p:nvPr>
            <p:ph type="body" sz="quarter" idx="41" hasCustomPrompt="1"/>
          </p:nvPr>
        </p:nvSpPr>
        <p:spPr>
          <a:xfrm>
            <a:off x="2552294" y="3147814"/>
            <a:ext cx="1871662" cy="504019"/>
          </a:xfrm>
        </p:spPr>
        <p:txBody>
          <a:bodyPr anchor="ctr">
            <a:noAutofit/>
          </a:bodyPr>
          <a:lstStyle>
            <a:lvl1pPr marL="0" indent="0" algn="ctr">
              <a:buNone/>
              <a:defRPr sz="2400">
                <a:latin typeface="+mj-lt"/>
              </a:defRPr>
            </a:lvl1pPr>
          </a:lstStyle>
          <a:p>
            <a:pPr lvl="0"/>
            <a:r>
              <a:rPr lang="en-US" dirty="0"/>
              <a:t>Subtitle</a:t>
            </a:r>
            <a:endParaRPr lang="uk-UA" dirty="0"/>
          </a:p>
        </p:txBody>
      </p:sp>
      <p:sp>
        <p:nvSpPr>
          <p:cNvPr id="18" name="Text Placeholder 3"/>
          <p:cNvSpPr>
            <a:spLocks noGrp="1"/>
          </p:cNvSpPr>
          <p:nvPr>
            <p:ph type="body" sz="quarter" idx="42" hasCustomPrompt="1"/>
          </p:nvPr>
        </p:nvSpPr>
        <p:spPr>
          <a:xfrm>
            <a:off x="2538364" y="3867894"/>
            <a:ext cx="1885592" cy="936104"/>
          </a:xfrm>
        </p:spPr>
        <p:txBody>
          <a:bodyPr anchor="t">
            <a:normAutofit/>
          </a:bodyPr>
          <a:lstStyle>
            <a:lvl1pPr marL="0" indent="0" algn="ctr">
              <a:buNone/>
              <a:defRPr sz="1000"/>
            </a:lvl1pPr>
          </a:lstStyle>
          <a:p>
            <a:pPr lvl="0"/>
            <a:r>
              <a:rPr lang="en-US" dirty="0"/>
              <a:t>text</a:t>
            </a:r>
            <a:endParaRPr lang="uk-UA" dirty="0"/>
          </a:p>
        </p:txBody>
      </p:sp>
      <p:sp>
        <p:nvSpPr>
          <p:cNvPr id="19" name="Text Placeholder 3"/>
          <p:cNvSpPr>
            <a:spLocks noGrp="1"/>
          </p:cNvSpPr>
          <p:nvPr>
            <p:ph type="body" sz="quarter" idx="43" hasCustomPrompt="1"/>
          </p:nvPr>
        </p:nvSpPr>
        <p:spPr>
          <a:xfrm>
            <a:off x="2538364" y="3579863"/>
            <a:ext cx="1885592" cy="288032"/>
          </a:xfrm>
        </p:spPr>
        <p:txBody>
          <a:bodyPr anchor="ctr">
            <a:noAutofit/>
          </a:bodyPr>
          <a:lstStyle>
            <a:lvl1pPr marL="0" indent="0" algn="ctr">
              <a:buNone/>
              <a:defRPr sz="1600"/>
            </a:lvl1pPr>
          </a:lstStyle>
          <a:p>
            <a:pPr lvl="0"/>
            <a:r>
              <a:rPr lang="en-US" dirty="0"/>
              <a:t>text</a:t>
            </a:r>
            <a:endParaRPr lang="uk-UA" dirty="0"/>
          </a:p>
        </p:txBody>
      </p:sp>
      <p:sp>
        <p:nvSpPr>
          <p:cNvPr id="20" name="Text Placeholder 13"/>
          <p:cNvSpPr>
            <a:spLocks noGrp="1"/>
          </p:cNvSpPr>
          <p:nvPr>
            <p:ph type="body" sz="quarter" idx="44" hasCustomPrompt="1"/>
          </p:nvPr>
        </p:nvSpPr>
        <p:spPr>
          <a:xfrm>
            <a:off x="4668173" y="3147814"/>
            <a:ext cx="1871662" cy="504019"/>
          </a:xfrm>
        </p:spPr>
        <p:txBody>
          <a:bodyPr anchor="ctr">
            <a:noAutofit/>
          </a:bodyPr>
          <a:lstStyle>
            <a:lvl1pPr marL="0" indent="0" algn="ctr">
              <a:buNone/>
              <a:defRPr sz="2400">
                <a:latin typeface="+mj-lt"/>
              </a:defRPr>
            </a:lvl1pPr>
          </a:lstStyle>
          <a:p>
            <a:pPr lvl="0"/>
            <a:r>
              <a:rPr lang="en-US" dirty="0"/>
              <a:t>Subtitle</a:t>
            </a:r>
            <a:endParaRPr lang="uk-UA" dirty="0"/>
          </a:p>
        </p:txBody>
      </p:sp>
      <p:sp>
        <p:nvSpPr>
          <p:cNvPr id="21" name="Text Placeholder 3"/>
          <p:cNvSpPr>
            <a:spLocks noGrp="1"/>
          </p:cNvSpPr>
          <p:nvPr>
            <p:ph type="body" sz="quarter" idx="45" hasCustomPrompt="1"/>
          </p:nvPr>
        </p:nvSpPr>
        <p:spPr>
          <a:xfrm>
            <a:off x="4654243" y="3867894"/>
            <a:ext cx="1885592" cy="936104"/>
          </a:xfrm>
        </p:spPr>
        <p:txBody>
          <a:bodyPr anchor="t">
            <a:normAutofit/>
          </a:bodyPr>
          <a:lstStyle>
            <a:lvl1pPr marL="0" indent="0" algn="ctr">
              <a:buNone/>
              <a:defRPr sz="1000"/>
            </a:lvl1pPr>
          </a:lstStyle>
          <a:p>
            <a:pPr lvl="0"/>
            <a:r>
              <a:rPr lang="en-US" dirty="0"/>
              <a:t>text</a:t>
            </a:r>
            <a:endParaRPr lang="uk-UA" dirty="0"/>
          </a:p>
        </p:txBody>
      </p:sp>
      <p:sp>
        <p:nvSpPr>
          <p:cNvPr id="22" name="Text Placeholder 3"/>
          <p:cNvSpPr>
            <a:spLocks noGrp="1"/>
          </p:cNvSpPr>
          <p:nvPr>
            <p:ph type="body" sz="quarter" idx="46" hasCustomPrompt="1"/>
          </p:nvPr>
        </p:nvSpPr>
        <p:spPr>
          <a:xfrm>
            <a:off x="4654243" y="3579863"/>
            <a:ext cx="1885592" cy="288032"/>
          </a:xfrm>
        </p:spPr>
        <p:txBody>
          <a:bodyPr anchor="ctr">
            <a:noAutofit/>
          </a:bodyPr>
          <a:lstStyle>
            <a:lvl1pPr marL="0" indent="0" algn="ctr">
              <a:buNone/>
              <a:defRPr sz="1600"/>
            </a:lvl1pPr>
          </a:lstStyle>
          <a:p>
            <a:pPr lvl="0"/>
            <a:r>
              <a:rPr lang="en-US" dirty="0"/>
              <a:t>text</a:t>
            </a:r>
            <a:endParaRPr lang="uk-UA" dirty="0"/>
          </a:p>
        </p:txBody>
      </p:sp>
      <p:sp>
        <p:nvSpPr>
          <p:cNvPr id="23" name="Text Placeholder 13"/>
          <p:cNvSpPr>
            <a:spLocks noGrp="1"/>
          </p:cNvSpPr>
          <p:nvPr>
            <p:ph type="body" sz="quarter" idx="47" hasCustomPrompt="1"/>
          </p:nvPr>
        </p:nvSpPr>
        <p:spPr>
          <a:xfrm>
            <a:off x="6741522" y="3147814"/>
            <a:ext cx="1871662" cy="504019"/>
          </a:xfrm>
        </p:spPr>
        <p:txBody>
          <a:bodyPr anchor="ctr">
            <a:noAutofit/>
          </a:bodyPr>
          <a:lstStyle>
            <a:lvl1pPr marL="0" indent="0" algn="ctr">
              <a:buNone/>
              <a:defRPr sz="2400">
                <a:latin typeface="+mj-lt"/>
              </a:defRPr>
            </a:lvl1pPr>
          </a:lstStyle>
          <a:p>
            <a:pPr lvl="0"/>
            <a:r>
              <a:rPr lang="en-US" dirty="0"/>
              <a:t>Subtitle</a:t>
            </a:r>
            <a:endParaRPr lang="uk-UA" dirty="0"/>
          </a:p>
        </p:txBody>
      </p:sp>
      <p:sp>
        <p:nvSpPr>
          <p:cNvPr id="24" name="Text Placeholder 3"/>
          <p:cNvSpPr>
            <a:spLocks noGrp="1"/>
          </p:cNvSpPr>
          <p:nvPr>
            <p:ph type="body" sz="quarter" idx="48" hasCustomPrompt="1"/>
          </p:nvPr>
        </p:nvSpPr>
        <p:spPr>
          <a:xfrm>
            <a:off x="6727592" y="3867894"/>
            <a:ext cx="1885592" cy="936104"/>
          </a:xfrm>
        </p:spPr>
        <p:txBody>
          <a:bodyPr anchor="t">
            <a:normAutofit/>
          </a:bodyPr>
          <a:lstStyle>
            <a:lvl1pPr marL="0" indent="0" algn="ctr">
              <a:buNone/>
              <a:defRPr sz="1000"/>
            </a:lvl1pPr>
          </a:lstStyle>
          <a:p>
            <a:pPr lvl="0"/>
            <a:r>
              <a:rPr lang="en-US" dirty="0"/>
              <a:t>text</a:t>
            </a:r>
            <a:endParaRPr lang="uk-UA" dirty="0"/>
          </a:p>
        </p:txBody>
      </p:sp>
      <p:sp>
        <p:nvSpPr>
          <p:cNvPr id="25" name="Text Placeholder 3"/>
          <p:cNvSpPr>
            <a:spLocks noGrp="1"/>
          </p:cNvSpPr>
          <p:nvPr>
            <p:ph type="body" sz="quarter" idx="49" hasCustomPrompt="1"/>
          </p:nvPr>
        </p:nvSpPr>
        <p:spPr>
          <a:xfrm>
            <a:off x="6727592" y="3579863"/>
            <a:ext cx="1885592" cy="288032"/>
          </a:xfrm>
        </p:spPr>
        <p:txBody>
          <a:bodyPr anchor="ctr">
            <a:noAutofit/>
          </a:bodyPr>
          <a:lstStyle>
            <a:lvl1pPr marL="0" indent="0" algn="ctr">
              <a:buNone/>
              <a:defRPr sz="1600"/>
            </a:lvl1pPr>
          </a:lstStyle>
          <a:p>
            <a:pPr lvl="0"/>
            <a:r>
              <a:rPr lang="en-US" dirty="0"/>
              <a:t>text</a:t>
            </a:r>
            <a:endParaRPr lang="uk-UA" dirty="0"/>
          </a:p>
        </p:txBody>
      </p:sp>
      <p:sp>
        <p:nvSpPr>
          <p:cNvPr id="3" name="Footer Placeholder 2"/>
          <p:cNvSpPr>
            <a:spLocks noGrp="1"/>
          </p:cNvSpPr>
          <p:nvPr>
            <p:ph type="ftr" sz="quarter" idx="50"/>
          </p:nvPr>
        </p:nvSpPr>
        <p:spPr/>
        <p:txBody>
          <a:bodyPr/>
          <a:lstStyle/>
          <a:p>
            <a:pPr algn="r"/>
            <a:r>
              <a:rPr lang="en-US"/>
              <a:t>www.company.com</a:t>
            </a:r>
            <a:endParaRPr lang="uk-UA" dirty="0"/>
          </a:p>
        </p:txBody>
      </p:sp>
    </p:spTree>
    <p:extLst>
      <p:ext uri="{BB962C8B-B14F-4D97-AF65-F5344CB8AC3E}">
        <p14:creationId xmlns:p14="http://schemas.microsoft.com/office/powerpoint/2010/main" val="715612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0" name="Content Placeholder 6"/>
          <p:cNvSpPr>
            <a:spLocks noGrp="1"/>
          </p:cNvSpPr>
          <p:nvPr>
            <p:ph sz="quarter" idx="14"/>
          </p:nvPr>
        </p:nvSpPr>
        <p:spPr>
          <a:xfrm>
            <a:off x="468313" y="1203598"/>
            <a:ext cx="3239591" cy="2592288"/>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12" name="Content Placeholder 6"/>
          <p:cNvSpPr>
            <a:spLocks noGrp="1"/>
          </p:cNvSpPr>
          <p:nvPr>
            <p:ph sz="quarter" idx="15"/>
          </p:nvPr>
        </p:nvSpPr>
        <p:spPr>
          <a:xfrm>
            <a:off x="3924696" y="1203599"/>
            <a:ext cx="2303488" cy="2592289"/>
          </a:xfrm>
        </p:spPr>
        <p:txBody>
          <a:bodyPr/>
          <a:lstStyle>
            <a:lvl1pPr algn="ctr">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13" name="Content Placeholder 6"/>
          <p:cNvSpPr>
            <a:spLocks noGrp="1"/>
          </p:cNvSpPr>
          <p:nvPr>
            <p:ph sz="quarter" idx="16"/>
          </p:nvPr>
        </p:nvSpPr>
        <p:spPr>
          <a:xfrm>
            <a:off x="6372200" y="1203599"/>
            <a:ext cx="2303488" cy="2592288"/>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14" name="Content Placeholder 6"/>
          <p:cNvSpPr>
            <a:spLocks noGrp="1"/>
          </p:cNvSpPr>
          <p:nvPr>
            <p:ph sz="quarter" idx="17"/>
          </p:nvPr>
        </p:nvSpPr>
        <p:spPr>
          <a:xfrm>
            <a:off x="468313" y="4083918"/>
            <a:ext cx="8207375" cy="576064"/>
          </a:xfr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3" name="Footer Placeholder 2"/>
          <p:cNvSpPr>
            <a:spLocks noGrp="1"/>
          </p:cNvSpPr>
          <p:nvPr>
            <p:ph type="ftr" sz="quarter" idx="18"/>
          </p:nvPr>
        </p:nvSpPr>
        <p:spPr/>
        <p:txBody>
          <a:bodyPr/>
          <a:lstStyle/>
          <a:p>
            <a:pPr algn="r"/>
            <a:r>
              <a:rPr lang="en-US"/>
              <a:t>www.company.com</a:t>
            </a:r>
            <a:endParaRPr lang="uk-UA" dirty="0"/>
          </a:p>
        </p:txBody>
      </p:sp>
    </p:spTree>
    <p:extLst>
      <p:ext uri="{BB962C8B-B14F-4D97-AF65-F5344CB8AC3E}">
        <p14:creationId xmlns:p14="http://schemas.microsoft.com/office/powerpoint/2010/main" val="2459749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0" name="Content Placeholder 6"/>
          <p:cNvSpPr>
            <a:spLocks noGrp="1"/>
          </p:cNvSpPr>
          <p:nvPr>
            <p:ph sz="quarter" idx="14"/>
          </p:nvPr>
        </p:nvSpPr>
        <p:spPr>
          <a:xfrm>
            <a:off x="468313" y="1203598"/>
            <a:ext cx="8207375" cy="2880320"/>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14" name="Content Placeholder 6"/>
          <p:cNvSpPr>
            <a:spLocks noGrp="1"/>
          </p:cNvSpPr>
          <p:nvPr>
            <p:ph sz="quarter" idx="17"/>
          </p:nvPr>
        </p:nvSpPr>
        <p:spPr>
          <a:xfrm>
            <a:off x="468313" y="4227934"/>
            <a:ext cx="8207375" cy="576064"/>
          </a:xfr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3" name="Footer Placeholder 2"/>
          <p:cNvSpPr>
            <a:spLocks noGrp="1"/>
          </p:cNvSpPr>
          <p:nvPr>
            <p:ph type="ftr" sz="quarter" idx="18"/>
          </p:nvPr>
        </p:nvSpPr>
        <p:spPr/>
        <p:txBody>
          <a:bodyPr/>
          <a:lstStyle/>
          <a:p>
            <a:pPr algn="r"/>
            <a:r>
              <a:rPr lang="en-US"/>
              <a:t>www.company.com</a:t>
            </a:r>
            <a:endParaRPr lang="uk-UA" dirty="0"/>
          </a:p>
        </p:txBody>
      </p:sp>
    </p:spTree>
    <p:extLst>
      <p:ext uri="{BB962C8B-B14F-4D97-AF65-F5344CB8AC3E}">
        <p14:creationId xmlns:p14="http://schemas.microsoft.com/office/powerpoint/2010/main" val="2208687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6" name="Content Placeholder 6"/>
          <p:cNvSpPr>
            <a:spLocks noGrp="1"/>
          </p:cNvSpPr>
          <p:nvPr>
            <p:ph sz="quarter" idx="19"/>
          </p:nvPr>
        </p:nvSpPr>
        <p:spPr>
          <a:xfrm>
            <a:off x="6300183" y="2787774"/>
            <a:ext cx="2376264" cy="1800200"/>
          </a:xfrm>
        </p:spPr>
        <p:txBody>
          <a:bodyPr>
            <a:normAutofit/>
          </a:bodyPr>
          <a:lstStyle>
            <a:lvl1pPr marL="0" indent="0" algn="l">
              <a:buNone/>
              <a:defRPr sz="1000"/>
            </a:lvl1pPr>
          </a:lstStyle>
          <a:p>
            <a:pPr lvl="0"/>
            <a:r>
              <a:rPr lang="en-US" dirty="0"/>
              <a:t>Click to edit Master text styles</a:t>
            </a:r>
          </a:p>
        </p:txBody>
      </p:sp>
      <p:sp>
        <p:nvSpPr>
          <p:cNvPr id="7" name="Text Placeholder 13"/>
          <p:cNvSpPr>
            <a:spLocks noGrp="1"/>
          </p:cNvSpPr>
          <p:nvPr>
            <p:ph type="body" sz="quarter" idx="20" hasCustomPrompt="1"/>
          </p:nvPr>
        </p:nvSpPr>
        <p:spPr>
          <a:xfrm>
            <a:off x="6300247" y="2283444"/>
            <a:ext cx="2376209" cy="50401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9" name="Content Placeholder 6"/>
          <p:cNvSpPr>
            <a:spLocks noGrp="1"/>
          </p:cNvSpPr>
          <p:nvPr>
            <p:ph sz="quarter" idx="21"/>
          </p:nvPr>
        </p:nvSpPr>
        <p:spPr>
          <a:xfrm>
            <a:off x="467544" y="2787774"/>
            <a:ext cx="2376264" cy="1800200"/>
          </a:xfrm>
        </p:spPr>
        <p:txBody>
          <a:bodyPr>
            <a:normAutofit/>
          </a:bodyPr>
          <a:lstStyle>
            <a:lvl1pPr marL="0" indent="0" algn="r">
              <a:buNone/>
              <a:defRPr sz="1000"/>
            </a:lvl1pPr>
          </a:lstStyle>
          <a:p>
            <a:pPr lvl="0"/>
            <a:r>
              <a:rPr lang="en-US" dirty="0"/>
              <a:t>Click to edit Master text styles</a:t>
            </a:r>
          </a:p>
        </p:txBody>
      </p:sp>
      <p:sp>
        <p:nvSpPr>
          <p:cNvPr id="10" name="Text Placeholder 13"/>
          <p:cNvSpPr>
            <a:spLocks noGrp="1"/>
          </p:cNvSpPr>
          <p:nvPr>
            <p:ph type="body" sz="quarter" idx="22" hasCustomPrompt="1"/>
          </p:nvPr>
        </p:nvSpPr>
        <p:spPr>
          <a:xfrm>
            <a:off x="467608" y="2283444"/>
            <a:ext cx="2376209" cy="504019"/>
          </a:xfrm>
        </p:spPr>
        <p:txBody>
          <a:bodyPr anchor="ctr">
            <a:noAutofit/>
          </a:bodyPr>
          <a:lstStyle>
            <a:lvl1pPr marL="0" indent="0" algn="r">
              <a:buNone/>
              <a:defRPr sz="2000">
                <a:latin typeface="+mj-lt"/>
              </a:defRPr>
            </a:lvl1pPr>
          </a:lstStyle>
          <a:p>
            <a:pPr lvl="0"/>
            <a:r>
              <a:rPr lang="en-US" dirty="0"/>
              <a:t>Subtitle</a:t>
            </a:r>
            <a:endParaRPr lang="uk-UA" dirty="0"/>
          </a:p>
        </p:txBody>
      </p:sp>
      <p:sp>
        <p:nvSpPr>
          <p:cNvPr id="11" name="Text Placeholder 13"/>
          <p:cNvSpPr>
            <a:spLocks noGrp="1"/>
          </p:cNvSpPr>
          <p:nvPr>
            <p:ph type="body" sz="quarter" idx="23" hasCustomPrompt="1"/>
          </p:nvPr>
        </p:nvSpPr>
        <p:spPr>
          <a:xfrm>
            <a:off x="1763688" y="1473201"/>
            <a:ext cx="1075998" cy="684894"/>
          </a:xfrm>
        </p:spPr>
        <p:txBody>
          <a:bodyPr anchor="ctr">
            <a:noAutofit/>
          </a:bodyPr>
          <a:lstStyle>
            <a:lvl1pPr marL="0" indent="0" algn="ctr">
              <a:buNone/>
              <a:defRPr sz="4000">
                <a:latin typeface="+mj-lt"/>
              </a:defRPr>
            </a:lvl1pPr>
          </a:lstStyle>
          <a:p>
            <a:pPr lvl="0"/>
            <a:r>
              <a:rPr lang="en-US" dirty="0"/>
              <a:t>i</a:t>
            </a:r>
            <a:endParaRPr lang="uk-UA" dirty="0"/>
          </a:p>
        </p:txBody>
      </p:sp>
      <p:sp>
        <p:nvSpPr>
          <p:cNvPr id="12" name="Text Placeholder 13"/>
          <p:cNvSpPr>
            <a:spLocks noGrp="1"/>
          </p:cNvSpPr>
          <p:nvPr>
            <p:ph type="body" sz="quarter" idx="24" hasCustomPrompt="1"/>
          </p:nvPr>
        </p:nvSpPr>
        <p:spPr>
          <a:xfrm>
            <a:off x="6300192" y="1473201"/>
            <a:ext cx="1075998" cy="684894"/>
          </a:xfrm>
        </p:spPr>
        <p:txBody>
          <a:bodyPr anchor="ctr">
            <a:noAutofit/>
          </a:bodyPr>
          <a:lstStyle>
            <a:lvl1pPr marL="0" indent="0" algn="ctr">
              <a:buNone/>
              <a:defRPr sz="4000">
                <a:latin typeface="+mj-lt"/>
              </a:defRPr>
            </a:lvl1pPr>
          </a:lstStyle>
          <a:p>
            <a:pPr lvl="0"/>
            <a:r>
              <a:rPr lang="en-US" dirty="0"/>
              <a:t>i</a:t>
            </a:r>
            <a:endParaRPr lang="uk-UA" dirty="0"/>
          </a:p>
        </p:txBody>
      </p:sp>
      <p:sp>
        <p:nvSpPr>
          <p:cNvPr id="3" name="Footer Placeholder 2"/>
          <p:cNvSpPr>
            <a:spLocks noGrp="1"/>
          </p:cNvSpPr>
          <p:nvPr>
            <p:ph type="ftr" sz="quarter" idx="25"/>
          </p:nvPr>
        </p:nvSpPr>
        <p:spPr/>
        <p:txBody>
          <a:bodyPr/>
          <a:lstStyle/>
          <a:p>
            <a:pPr algn="r"/>
            <a:r>
              <a:rPr lang="en-US"/>
              <a:t>www.company.com</a:t>
            </a:r>
            <a:endParaRPr lang="uk-UA" dirty="0"/>
          </a:p>
        </p:txBody>
      </p:sp>
    </p:spTree>
    <p:extLst>
      <p:ext uri="{BB962C8B-B14F-4D97-AF65-F5344CB8AC3E}">
        <p14:creationId xmlns:p14="http://schemas.microsoft.com/office/powerpoint/2010/main" val="2538125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23" name="Picture Placeholder 4"/>
          <p:cNvSpPr>
            <a:spLocks noGrp="1"/>
          </p:cNvSpPr>
          <p:nvPr>
            <p:ph type="pic" sz="quarter" idx="11"/>
          </p:nvPr>
        </p:nvSpPr>
        <p:spPr>
          <a:xfrm>
            <a:off x="3131840" y="1203598"/>
            <a:ext cx="1321008" cy="1318266"/>
          </a:xfrm>
          <a:prstGeom prst="ellipse">
            <a:avLst/>
          </a:prstGeom>
          <a:ln>
            <a:solidFill>
              <a:srgbClr val="FFFFFF"/>
            </a:solidFill>
          </a:ln>
          <a:effectLst>
            <a:outerShdw blurRad="38100" dist="12700" algn="l" rotWithShape="0">
              <a:prstClr val="black">
                <a:alpha val="40000"/>
              </a:prstClr>
            </a:outerShdw>
          </a:effectLst>
        </p:spPr>
        <p:txBody>
          <a:bodyPr/>
          <a:lstStyle/>
          <a:p>
            <a:endParaRPr lang="uk-UA" dirty="0"/>
          </a:p>
        </p:txBody>
      </p:sp>
      <p:sp>
        <p:nvSpPr>
          <p:cNvPr id="24" name="Picture Placeholder 4"/>
          <p:cNvSpPr>
            <a:spLocks noGrp="1"/>
          </p:cNvSpPr>
          <p:nvPr>
            <p:ph type="pic" sz="quarter" idx="12"/>
          </p:nvPr>
        </p:nvSpPr>
        <p:spPr>
          <a:xfrm>
            <a:off x="467544" y="2859782"/>
            <a:ext cx="1036152" cy="1034002"/>
          </a:xfrm>
          <a:prstGeom prst="ellipse">
            <a:avLst/>
          </a:prstGeom>
          <a:ln>
            <a:solidFill>
              <a:srgbClr val="FFFFFF"/>
            </a:solidFill>
          </a:ln>
          <a:effectLst>
            <a:outerShdw blurRad="38100" dist="12700" algn="l" rotWithShape="0">
              <a:prstClr val="black">
                <a:alpha val="40000"/>
              </a:prstClr>
            </a:outerShdw>
          </a:effectLst>
        </p:spPr>
        <p:txBody>
          <a:bodyPr/>
          <a:lstStyle/>
          <a:p>
            <a:endParaRPr lang="uk-UA"/>
          </a:p>
        </p:txBody>
      </p:sp>
      <p:sp>
        <p:nvSpPr>
          <p:cNvPr id="25" name="Picture Placeholder 4"/>
          <p:cNvSpPr>
            <a:spLocks noGrp="1"/>
          </p:cNvSpPr>
          <p:nvPr>
            <p:ph type="pic" sz="quarter" idx="17"/>
          </p:nvPr>
        </p:nvSpPr>
        <p:spPr>
          <a:xfrm>
            <a:off x="3274268" y="2859782"/>
            <a:ext cx="1036152" cy="1034002"/>
          </a:xfrm>
          <a:prstGeom prst="ellipse">
            <a:avLst/>
          </a:prstGeom>
          <a:ln>
            <a:solidFill>
              <a:srgbClr val="FFFFFF"/>
            </a:solidFill>
          </a:ln>
          <a:effectLst>
            <a:outerShdw blurRad="38100" dist="12700" algn="l" rotWithShape="0">
              <a:prstClr val="black">
                <a:alpha val="40000"/>
              </a:prstClr>
            </a:outerShdw>
          </a:effectLst>
        </p:spPr>
        <p:txBody>
          <a:bodyPr/>
          <a:lstStyle/>
          <a:p>
            <a:endParaRPr lang="uk-UA"/>
          </a:p>
        </p:txBody>
      </p:sp>
      <p:sp>
        <p:nvSpPr>
          <p:cNvPr id="26" name="Picture Placeholder 4"/>
          <p:cNvSpPr>
            <a:spLocks noGrp="1"/>
          </p:cNvSpPr>
          <p:nvPr>
            <p:ph type="pic" sz="quarter" idx="18"/>
          </p:nvPr>
        </p:nvSpPr>
        <p:spPr>
          <a:xfrm>
            <a:off x="6084168" y="2859782"/>
            <a:ext cx="1036152" cy="1034002"/>
          </a:xfrm>
          <a:prstGeom prst="ellipse">
            <a:avLst/>
          </a:prstGeom>
          <a:ln>
            <a:solidFill>
              <a:srgbClr val="FFFFFF"/>
            </a:solidFill>
          </a:ln>
          <a:effectLst>
            <a:outerShdw blurRad="38100" dist="12700" algn="l" rotWithShape="0">
              <a:prstClr val="black">
                <a:alpha val="40000"/>
              </a:prstClr>
            </a:outerShdw>
          </a:effectLst>
        </p:spPr>
        <p:txBody>
          <a:bodyPr/>
          <a:lstStyle/>
          <a:p>
            <a:endParaRPr lang="uk-UA"/>
          </a:p>
        </p:txBody>
      </p:sp>
      <p:sp>
        <p:nvSpPr>
          <p:cNvPr id="3" name="Footer Placeholder 2"/>
          <p:cNvSpPr>
            <a:spLocks noGrp="1"/>
          </p:cNvSpPr>
          <p:nvPr>
            <p:ph type="ftr" sz="quarter" idx="19"/>
          </p:nvPr>
        </p:nvSpPr>
        <p:spPr/>
        <p:txBody>
          <a:bodyPr/>
          <a:lstStyle/>
          <a:p>
            <a:pPr algn="r"/>
            <a:r>
              <a:rPr lang="en-US"/>
              <a:t>www.company.com</a:t>
            </a:r>
            <a:endParaRPr lang="uk-UA" dirty="0"/>
          </a:p>
        </p:txBody>
      </p:sp>
    </p:spTree>
    <p:extLst>
      <p:ext uri="{BB962C8B-B14F-4D97-AF65-F5344CB8AC3E}">
        <p14:creationId xmlns:p14="http://schemas.microsoft.com/office/powerpoint/2010/main" val="21113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250" fill="hold"/>
                                        <p:tgtEl>
                                          <p:spTgt spid="23"/>
                                        </p:tgtEl>
                                        <p:attrNameLst>
                                          <p:attrName>ppt_w</p:attrName>
                                        </p:attrNameLst>
                                      </p:cBhvr>
                                      <p:tavLst>
                                        <p:tav tm="0">
                                          <p:val>
                                            <p:fltVal val="0"/>
                                          </p:val>
                                        </p:tav>
                                        <p:tav tm="100000">
                                          <p:val>
                                            <p:strVal val="#ppt_w"/>
                                          </p:val>
                                        </p:tav>
                                      </p:tavLst>
                                    </p:anim>
                                    <p:anim calcmode="lin" valueType="num">
                                      <p:cBhvr>
                                        <p:cTn id="15" dur="250" fill="hold"/>
                                        <p:tgtEl>
                                          <p:spTgt spid="23"/>
                                        </p:tgtEl>
                                        <p:attrNameLst>
                                          <p:attrName>ppt_h</p:attrName>
                                        </p:attrNameLst>
                                      </p:cBhvr>
                                      <p:tavLst>
                                        <p:tav tm="0">
                                          <p:val>
                                            <p:fltVal val="0"/>
                                          </p:val>
                                        </p:tav>
                                        <p:tav tm="100000">
                                          <p:val>
                                            <p:strVal val="#ppt_h"/>
                                          </p:val>
                                        </p:tav>
                                      </p:tavLst>
                                    </p:anim>
                                    <p:animEffect transition="in" filter="fade">
                                      <p:cBhvr>
                                        <p:cTn id="16" dur="250"/>
                                        <p:tgtEl>
                                          <p:spTgt spid="2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50" fill="hold"/>
                                        <p:tgtEl>
                                          <p:spTgt spid="24"/>
                                        </p:tgtEl>
                                        <p:attrNameLst>
                                          <p:attrName>ppt_w</p:attrName>
                                        </p:attrNameLst>
                                      </p:cBhvr>
                                      <p:tavLst>
                                        <p:tav tm="0">
                                          <p:val>
                                            <p:fltVal val="0"/>
                                          </p:val>
                                        </p:tav>
                                        <p:tav tm="100000">
                                          <p:val>
                                            <p:strVal val="#ppt_w"/>
                                          </p:val>
                                        </p:tav>
                                      </p:tavLst>
                                    </p:anim>
                                    <p:anim calcmode="lin" valueType="num">
                                      <p:cBhvr>
                                        <p:cTn id="20" dur="250" fill="hold"/>
                                        <p:tgtEl>
                                          <p:spTgt spid="24"/>
                                        </p:tgtEl>
                                        <p:attrNameLst>
                                          <p:attrName>ppt_h</p:attrName>
                                        </p:attrNameLst>
                                      </p:cBhvr>
                                      <p:tavLst>
                                        <p:tav tm="0">
                                          <p:val>
                                            <p:fltVal val="0"/>
                                          </p:val>
                                        </p:tav>
                                        <p:tav tm="100000">
                                          <p:val>
                                            <p:strVal val="#ppt_h"/>
                                          </p:val>
                                        </p:tav>
                                      </p:tavLst>
                                    </p:anim>
                                    <p:animEffect transition="in" filter="fade">
                                      <p:cBhvr>
                                        <p:cTn id="21" dur="250"/>
                                        <p:tgtEl>
                                          <p:spTgt spid="2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250" fill="hold"/>
                                        <p:tgtEl>
                                          <p:spTgt spid="25"/>
                                        </p:tgtEl>
                                        <p:attrNameLst>
                                          <p:attrName>ppt_w</p:attrName>
                                        </p:attrNameLst>
                                      </p:cBhvr>
                                      <p:tavLst>
                                        <p:tav tm="0">
                                          <p:val>
                                            <p:fltVal val="0"/>
                                          </p:val>
                                        </p:tav>
                                        <p:tav tm="100000">
                                          <p:val>
                                            <p:strVal val="#ppt_w"/>
                                          </p:val>
                                        </p:tav>
                                      </p:tavLst>
                                    </p:anim>
                                    <p:anim calcmode="lin" valueType="num">
                                      <p:cBhvr>
                                        <p:cTn id="25" dur="250" fill="hold"/>
                                        <p:tgtEl>
                                          <p:spTgt spid="25"/>
                                        </p:tgtEl>
                                        <p:attrNameLst>
                                          <p:attrName>ppt_h</p:attrName>
                                        </p:attrNameLst>
                                      </p:cBhvr>
                                      <p:tavLst>
                                        <p:tav tm="0">
                                          <p:val>
                                            <p:fltVal val="0"/>
                                          </p:val>
                                        </p:tav>
                                        <p:tav tm="100000">
                                          <p:val>
                                            <p:strVal val="#ppt_h"/>
                                          </p:val>
                                        </p:tav>
                                      </p:tavLst>
                                    </p:anim>
                                    <p:animEffect transition="in" filter="fade">
                                      <p:cBhvr>
                                        <p:cTn id="26" dur="250"/>
                                        <p:tgtEl>
                                          <p:spTgt spid="2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250" fill="hold"/>
                                        <p:tgtEl>
                                          <p:spTgt spid="26"/>
                                        </p:tgtEl>
                                        <p:attrNameLst>
                                          <p:attrName>ppt_w</p:attrName>
                                        </p:attrNameLst>
                                      </p:cBhvr>
                                      <p:tavLst>
                                        <p:tav tm="0">
                                          <p:val>
                                            <p:fltVal val="0"/>
                                          </p:val>
                                        </p:tav>
                                        <p:tav tm="100000">
                                          <p:val>
                                            <p:strVal val="#ppt_w"/>
                                          </p:val>
                                        </p:tav>
                                      </p:tavLst>
                                    </p:anim>
                                    <p:anim calcmode="lin" valueType="num">
                                      <p:cBhvr>
                                        <p:cTn id="30" dur="250" fill="hold"/>
                                        <p:tgtEl>
                                          <p:spTgt spid="26"/>
                                        </p:tgtEl>
                                        <p:attrNameLst>
                                          <p:attrName>ppt_h</p:attrName>
                                        </p:attrNameLst>
                                      </p:cBhvr>
                                      <p:tavLst>
                                        <p:tav tm="0">
                                          <p:val>
                                            <p:fltVal val="0"/>
                                          </p:val>
                                        </p:tav>
                                        <p:tav tm="100000">
                                          <p:val>
                                            <p:strVal val="#ppt_h"/>
                                          </p:val>
                                        </p:tav>
                                      </p:tavLst>
                                    </p:anim>
                                    <p:animEffect transition="in" filter="fade">
                                      <p:cBhvr>
                                        <p:cTn id="31"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23" grpId="0" animBg="1"/>
      <p:bldP spid="24" grpId="0" animBg="1"/>
      <p:bldP spid="25" grpId="0" animBg="1"/>
      <p:bldP spid="26"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24" name="Picture Placeholder 4"/>
          <p:cNvSpPr>
            <a:spLocks noGrp="1"/>
          </p:cNvSpPr>
          <p:nvPr>
            <p:ph type="pic" sz="quarter" idx="12"/>
          </p:nvPr>
        </p:nvSpPr>
        <p:spPr>
          <a:xfrm>
            <a:off x="942940" y="2931790"/>
            <a:ext cx="1036152" cy="1034002"/>
          </a:xfrm>
          <a:prstGeom prst="ellipse">
            <a:avLst/>
          </a:prstGeom>
          <a:ln>
            <a:solidFill>
              <a:srgbClr val="FFFFFF"/>
            </a:solidFill>
          </a:ln>
          <a:effectLst>
            <a:outerShdw blurRad="38100" dist="12700" algn="l" rotWithShape="0">
              <a:prstClr val="black">
                <a:alpha val="40000"/>
              </a:prstClr>
            </a:outerShdw>
          </a:effectLst>
        </p:spPr>
        <p:txBody>
          <a:bodyPr>
            <a:normAutofit/>
          </a:bodyPr>
          <a:lstStyle>
            <a:lvl1pPr marL="0" indent="0">
              <a:buNone/>
              <a:defRPr sz="900"/>
            </a:lvl1pPr>
          </a:lstStyle>
          <a:p>
            <a:endParaRPr lang="uk-UA" dirty="0"/>
          </a:p>
        </p:txBody>
      </p:sp>
      <p:sp>
        <p:nvSpPr>
          <p:cNvPr id="25" name="Picture Placeholder 4"/>
          <p:cNvSpPr>
            <a:spLocks noGrp="1"/>
          </p:cNvSpPr>
          <p:nvPr>
            <p:ph type="pic" sz="quarter" idx="17"/>
          </p:nvPr>
        </p:nvSpPr>
        <p:spPr>
          <a:xfrm>
            <a:off x="3607236" y="2931790"/>
            <a:ext cx="1036152" cy="1034002"/>
          </a:xfrm>
          <a:prstGeom prst="ellipse">
            <a:avLst/>
          </a:prstGeom>
          <a:ln>
            <a:solidFill>
              <a:srgbClr val="FFFFFF"/>
            </a:solidFill>
          </a:ln>
          <a:effectLst>
            <a:outerShdw blurRad="38100" dist="12700" algn="l" rotWithShape="0">
              <a:prstClr val="black">
                <a:alpha val="40000"/>
              </a:prstClr>
            </a:outerShdw>
          </a:effectLst>
        </p:spPr>
        <p:txBody>
          <a:bodyPr>
            <a:normAutofit/>
          </a:bodyPr>
          <a:lstStyle>
            <a:lvl1pPr marL="0" indent="0">
              <a:buNone/>
              <a:defRPr sz="900"/>
            </a:lvl1pPr>
          </a:lstStyle>
          <a:p>
            <a:endParaRPr lang="uk-UA" dirty="0"/>
          </a:p>
        </p:txBody>
      </p:sp>
      <p:sp>
        <p:nvSpPr>
          <p:cNvPr id="26" name="Picture Placeholder 4"/>
          <p:cNvSpPr>
            <a:spLocks noGrp="1"/>
          </p:cNvSpPr>
          <p:nvPr>
            <p:ph type="pic" sz="quarter" idx="18"/>
          </p:nvPr>
        </p:nvSpPr>
        <p:spPr>
          <a:xfrm>
            <a:off x="6271532" y="2931790"/>
            <a:ext cx="1036152" cy="1034002"/>
          </a:xfrm>
          <a:prstGeom prst="ellipse">
            <a:avLst/>
          </a:prstGeom>
          <a:ln>
            <a:solidFill>
              <a:srgbClr val="FFFFFF"/>
            </a:solidFill>
          </a:ln>
          <a:effectLst>
            <a:outerShdw blurRad="38100" dist="12700" algn="l" rotWithShape="0">
              <a:prstClr val="black">
                <a:alpha val="40000"/>
              </a:prstClr>
            </a:outerShdw>
          </a:effectLst>
        </p:spPr>
        <p:txBody>
          <a:bodyPr>
            <a:normAutofit/>
          </a:bodyPr>
          <a:lstStyle>
            <a:lvl1pPr marL="0" indent="0">
              <a:buNone/>
              <a:defRPr sz="900"/>
            </a:lvl1pPr>
          </a:lstStyle>
          <a:p>
            <a:endParaRPr lang="uk-UA" dirty="0"/>
          </a:p>
        </p:txBody>
      </p:sp>
      <p:sp>
        <p:nvSpPr>
          <p:cNvPr id="3" name="Footer Placeholder 2"/>
          <p:cNvSpPr>
            <a:spLocks noGrp="1"/>
          </p:cNvSpPr>
          <p:nvPr>
            <p:ph type="ftr" sz="quarter" idx="19"/>
          </p:nvPr>
        </p:nvSpPr>
        <p:spPr/>
        <p:txBody>
          <a:bodyPr/>
          <a:lstStyle/>
          <a:p>
            <a:pPr algn="r"/>
            <a:r>
              <a:rPr lang="en-US"/>
              <a:t>www.company.com</a:t>
            </a:r>
            <a:endParaRPr lang="uk-UA" dirty="0"/>
          </a:p>
        </p:txBody>
      </p:sp>
      <p:sp>
        <p:nvSpPr>
          <p:cNvPr id="15" name="Text Placeholder 13"/>
          <p:cNvSpPr>
            <a:spLocks noGrp="1"/>
          </p:cNvSpPr>
          <p:nvPr>
            <p:ph type="body" sz="quarter" idx="28" hasCustomPrompt="1"/>
          </p:nvPr>
        </p:nvSpPr>
        <p:spPr>
          <a:xfrm>
            <a:off x="467860" y="4035745"/>
            <a:ext cx="2015288" cy="360040"/>
          </a:xfrm>
        </p:spPr>
        <p:txBody>
          <a:bodyPr anchor="ctr">
            <a:normAutofit/>
          </a:bodyPr>
          <a:lstStyle>
            <a:lvl1pPr marL="0" indent="0" algn="ctr">
              <a:buNone/>
              <a:defRPr sz="1800">
                <a:latin typeface="+mj-lt"/>
              </a:defRPr>
            </a:lvl1pPr>
          </a:lstStyle>
          <a:p>
            <a:pPr lvl="0"/>
            <a:r>
              <a:rPr lang="en-US" dirty="0"/>
              <a:t>Subtitle</a:t>
            </a:r>
            <a:endParaRPr lang="uk-UA" dirty="0"/>
          </a:p>
        </p:txBody>
      </p:sp>
      <p:sp>
        <p:nvSpPr>
          <p:cNvPr id="16" name="Text Placeholder 3"/>
          <p:cNvSpPr>
            <a:spLocks noGrp="1"/>
          </p:cNvSpPr>
          <p:nvPr>
            <p:ph type="body" sz="quarter" idx="36" hasCustomPrompt="1"/>
          </p:nvPr>
        </p:nvSpPr>
        <p:spPr>
          <a:xfrm>
            <a:off x="467544" y="4299942"/>
            <a:ext cx="2016125" cy="288156"/>
          </a:xfrm>
        </p:spPr>
        <p:txBody>
          <a:bodyPr anchor="t"/>
          <a:lstStyle>
            <a:lvl1pPr marL="0" indent="0" algn="ctr">
              <a:buNone/>
              <a:defRPr/>
            </a:lvl1pPr>
          </a:lstStyle>
          <a:p>
            <a:pPr lvl="0"/>
            <a:r>
              <a:rPr lang="en-US" dirty="0"/>
              <a:t>text</a:t>
            </a:r>
            <a:endParaRPr lang="uk-UA" dirty="0"/>
          </a:p>
        </p:txBody>
      </p:sp>
      <p:sp>
        <p:nvSpPr>
          <p:cNvPr id="17" name="Text Placeholder 13"/>
          <p:cNvSpPr>
            <a:spLocks noGrp="1"/>
          </p:cNvSpPr>
          <p:nvPr>
            <p:ph type="body" sz="quarter" idx="37" hasCustomPrompt="1"/>
          </p:nvPr>
        </p:nvSpPr>
        <p:spPr>
          <a:xfrm>
            <a:off x="3166237" y="4035745"/>
            <a:ext cx="2015288" cy="360040"/>
          </a:xfrm>
        </p:spPr>
        <p:txBody>
          <a:bodyPr anchor="ctr">
            <a:normAutofit/>
          </a:bodyPr>
          <a:lstStyle>
            <a:lvl1pPr marL="0" indent="0" algn="ctr">
              <a:buNone/>
              <a:defRPr sz="1800">
                <a:latin typeface="+mj-lt"/>
              </a:defRPr>
            </a:lvl1pPr>
          </a:lstStyle>
          <a:p>
            <a:pPr lvl="0"/>
            <a:r>
              <a:rPr lang="en-US" dirty="0"/>
              <a:t>Subtitle</a:t>
            </a:r>
            <a:endParaRPr lang="uk-UA" dirty="0"/>
          </a:p>
        </p:txBody>
      </p:sp>
      <p:sp>
        <p:nvSpPr>
          <p:cNvPr id="18" name="Text Placeholder 3"/>
          <p:cNvSpPr>
            <a:spLocks noGrp="1"/>
          </p:cNvSpPr>
          <p:nvPr>
            <p:ph type="body" sz="quarter" idx="38" hasCustomPrompt="1"/>
          </p:nvPr>
        </p:nvSpPr>
        <p:spPr>
          <a:xfrm>
            <a:off x="3165921" y="4299942"/>
            <a:ext cx="2016125" cy="288156"/>
          </a:xfrm>
        </p:spPr>
        <p:txBody>
          <a:bodyPr anchor="t"/>
          <a:lstStyle>
            <a:lvl1pPr marL="0" indent="0" algn="ctr">
              <a:buNone/>
              <a:defRPr/>
            </a:lvl1pPr>
          </a:lstStyle>
          <a:p>
            <a:pPr lvl="0"/>
            <a:r>
              <a:rPr lang="en-US" dirty="0"/>
              <a:t>text</a:t>
            </a:r>
            <a:endParaRPr lang="uk-UA" dirty="0"/>
          </a:p>
        </p:txBody>
      </p:sp>
      <p:sp>
        <p:nvSpPr>
          <p:cNvPr id="19" name="Text Placeholder 13"/>
          <p:cNvSpPr>
            <a:spLocks noGrp="1"/>
          </p:cNvSpPr>
          <p:nvPr>
            <p:ph type="body" sz="quarter" idx="39" hasCustomPrompt="1"/>
          </p:nvPr>
        </p:nvSpPr>
        <p:spPr>
          <a:xfrm>
            <a:off x="5837720" y="4035745"/>
            <a:ext cx="2015288" cy="360040"/>
          </a:xfrm>
        </p:spPr>
        <p:txBody>
          <a:bodyPr anchor="ctr">
            <a:normAutofit/>
          </a:bodyPr>
          <a:lstStyle>
            <a:lvl1pPr marL="0" indent="0" algn="ctr">
              <a:buNone/>
              <a:defRPr sz="1800">
                <a:latin typeface="+mj-lt"/>
              </a:defRPr>
            </a:lvl1pPr>
          </a:lstStyle>
          <a:p>
            <a:pPr lvl="0"/>
            <a:r>
              <a:rPr lang="en-US" dirty="0"/>
              <a:t>Subtitle</a:t>
            </a:r>
            <a:endParaRPr lang="uk-UA" dirty="0"/>
          </a:p>
        </p:txBody>
      </p:sp>
      <p:sp>
        <p:nvSpPr>
          <p:cNvPr id="20" name="Text Placeholder 3"/>
          <p:cNvSpPr>
            <a:spLocks noGrp="1"/>
          </p:cNvSpPr>
          <p:nvPr>
            <p:ph type="body" sz="quarter" idx="40" hasCustomPrompt="1"/>
          </p:nvPr>
        </p:nvSpPr>
        <p:spPr>
          <a:xfrm>
            <a:off x="5837404" y="4299942"/>
            <a:ext cx="2016125" cy="288156"/>
          </a:xfrm>
        </p:spPr>
        <p:txBody>
          <a:bodyPr anchor="t"/>
          <a:lstStyle>
            <a:lvl1pPr marL="0" indent="0" algn="ctr">
              <a:buNone/>
              <a:defRPr/>
            </a:lvl1pPr>
          </a:lstStyle>
          <a:p>
            <a:pPr lvl="0"/>
            <a:r>
              <a:rPr lang="en-US" dirty="0"/>
              <a:t>text</a:t>
            </a:r>
            <a:endParaRPr lang="uk-UA" dirty="0"/>
          </a:p>
        </p:txBody>
      </p:sp>
      <p:sp>
        <p:nvSpPr>
          <p:cNvPr id="31" name="Text Placeholder 3"/>
          <p:cNvSpPr>
            <a:spLocks noGrp="1"/>
          </p:cNvSpPr>
          <p:nvPr>
            <p:ph type="body" sz="quarter" idx="33" hasCustomPrompt="1"/>
          </p:nvPr>
        </p:nvSpPr>
        <p:spPr>
          <a:xfrm>
            <a:off x="468312" y="1203325"/>
            <a:ext cx="8207375" cy="576337"/>
          </a:xfrm>
        </p:spPr>
        <p:txBody>
          <a:bodyPr anchor="t">
            <a:normAutofit/>
          </a:bodyPr>
          <a:lstStyle>
            <a:lvl1pPr marL="0" indent="0" algn="l">
              <a:buNone/>
              <a:defRPr sz="1000"/>
            </a:lvl1pPr>
          </a:lstStyle>
          <a:p>
            <a:pPr lvl="0"/>
            <a:r>
              <a:rPr lang="en-US" dirty="0"/>
              <a:t>text</a:t>
            </a:r>
            <a:endParaRPr lang="uk-UA" dirty="0"/>
          </a:p>
        </p:txBody>
      </p:sp>
      <p:sp>
        <p:nvSpPr>
          <p:cNvPr id="32" name="Text Placeholder 7"/>
          <p:cNvSpPr>
            <a:spLocks noGrp="1"/>
          </p:cNvSpPr>
          <p:nvPr>
            <p:ph type="body" sz="quarter" idx="41" hasCustomPrompt="1"/>
          </p:nvPr>
        </p:nvSpPr>
        <p:spPr>
          <a:xfrm>
            <a:off x="468313" y="2715766"/>
            <a:ext cx="736725" cy="572548"/>
          </a:xfrm>
        </p:spPr>
        <p:txBody>
          <a:bodyPr anchor="ctr">
            <a:noAutofit/>
          </a:bodyPr>
          <a:lstStyle>
            <a:lvl1pPr marL="0" indent="0" algn="ctr">
              <a:buNone/>
              <a:defRPr sz="2400"/>
            </a:lvl1pPr>
            <a:lvl2pPr>
              <a:defRPr sz="1000"/>
            </a:lvl2pPr>
            <a:lvl3pPr>
              <a:defRPr sz="1000"/>
            </a:lvl3pPr>
            <a:lvl4pPr>
              <a:defRPr sz="1000"/>
            </a:lvl4pPr>
            <a:lvl5pPr>
              <a:defRPr sz="1000"/>
            </a:lvl5pPr>
          </a:lstStyle>
          <a:p>
            <a:pPr lvl="0"/>
            <a:r>
              <a:rPr lang="en-US" dirty="0"/>
              <a:t>A</a:t>
            </a:r>
            <a:endParaRPr lang="uk-UA" dirty="0"/>
          </a:p>
        </p:txBody>
      </p:sp>
      <p:sp>
        <p:nvSpPr>
          <p:cNvPr id="33" name="Text Placeholder 7"/>
          <p:cNvSpPr>
            <a:spLocks noGrp="1"/>
          </p:cNvSpPr>
          <p:nvPr>
            <p:ph type="body" sz="quarter" idx="42" hasCustomPrompt="1"/>
          </p:nvPr>
        </p:nvSpPr>
        <p:spPr>
          <a:xfrm>
            <a:off x="3139795" y="2715766"/>
            <a:ext cx="736725" cy="572548"/>
          </a:xfrm>
        </p:spPr>
        <p:txBody>
          <a:bodyPr anchor="ctr">
            <a:noAutofit/>
          </a:bodyPr>
          <a:lstStyle>
            <a:lvl1pPr marL="0" indent="0" algn="ctr">
              <a:buNone/>
              <a:defRPr sz="2400"/>
            </a:lvl1pPr>
            <a:lvl2pPr>
              <a:defRPr sz="1000"/>
            </a:lvl2pPr>
            <a:lvl3pPr>
              <a:defRPr sz="1000"/>
            </a:lvl3pPr>
            <a:lvl4pPr>
              <a:defRPr sz="1000"/>
            </a:lvl4pPr>
            <a:lvl5pPr>
              <a:defRPr sz="1000"/>
            </a:lvl5pPr>
          </a:lstStyle>
          <a:p>
            <a:pPr lvl="0"/>
            <a:r>
              <a:rPr lang="en-US" dirty="0"/>
              <a:t>A</a:t>
            </a:r>
            <a:endParaRPr lang="uk-UA" dirty="0"/>
          </a:p>
        </p:txBody>
      </p:sp>
      <p:sp>
        <p:nvSpPr>
          <p:cNvPr id="34" name="Text Placeholder 7"/>
          <p:cNvSpPr>
            <a:spLocks noGrp="1"/>
          </p:cNvSpPr>
          <p:nvPr>
            <p:ph type="body" sz="quarter" idx="43" hasCustomPrompt="1"/>
          </p:nvPr>
        </p:nvSpPr>
        <p:spPr>
          <a:xfrm>
            <a:off x="5802312" y="2715766"/>
            <a:ext cx="736725" cy="572548"/>
          </a:xfrm>
        </p:spPr>
        <p:txBody>
          <a:bodyPr anchor="ctr">
            <a:noAutofit/>
          </a:bodyPr>
          <a:lstStyle>
            <a:lvl1pPr marL="0" indent="0" algn="ctr">
              <a:buNone/>
              <a:defRPr sz="2400"/>
            </a:lvl1pPr>
            <a:lvl2pPr>
              <a:defRPr sz="1000"/>
            </a:lvl2pPr>
            <a:lvl3pPr>
              <a:defRPr sz="1000"/>
            </a:lvl3pPr>
            <a:lvl4pPr>
              <a:defRPr sz="1000"/>
            </a:lvl4pPr>
            <a:lvl5pPr>
              <a:defRPr sz="1000"/>
            </a:lvl5pPr>
          </a:lstStyle>
          <a:p>
            <a:pPr lvl="0"/>
            <a:r>
              <a:rPr lang="en-US" dirty="0"/>
              <a:t>A</a:t>
            </a:r>
            <a:endParaRPr lang="uk-UA" dirty="0"/>
          </a:p>
        </p:txBody>
      </p:sp>
    </p:spTree>
    <p:extLst>
      <p:ext uri="{BB962C8B-B14F-4D97-AF65-F5344CB8AC3E}">
        <p14:creationId xmlns:p14="http://schemas.microsoft.com/office/powerpoint/2010/main" val="378715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250" fill="hold"/>
                                        <p:tgtEl>
                                          <p:spTgt spid="24"/>
                                        </p:tgtEl>
                                        <p:attrNameLst>
                                          <p:attrName>ppt_w</p:attrName>
                                        </p:attrNameLst>
                                      </p:cBhvr>
                                      <p:tavLst>
                                        <p:tav tm="0">
                                          <p:val>
                                            <p:fltVal val="0"/>
                                          </p:val>
                                        </p:tav>
                                        <p:tav tm="100000">
                                          <p:val>
                                            <p:strVal val="#ppt_w"/>
                                          </p:val>
                                        </p:tav>
                                      </p:tavLst>
                                    </p:anim>
                                    <p:anim calcmode="lin" valueType="num">
                                      <p:cBhvr>
                                        <p:cTn id="15" dur="250" fill="hold"/>
                                        <p:tgtEl>
                                          <p:spTgt spid="24"/>
                                        </p:tgtEl>
                                        <p:attrNameLst>
                                          <p:attrName>ppt_h</p:attrName>
                                        </p:attrNameLst>
                                      </p:cBhvr>
                                      <p:tavLst>
                                        <p:tav tm="0">
                                          <p:val>
                                            <p:fltVal val="0"/>
                                          </p:val>
                                        </p:tav>
                                        <p:tav tm="100000">
                                          <p:val>
                                            <p:strVal val="#ppt_h"/>
                                          </p:val>
                                        </p:tav>
                                      </p:tavLst>
                                    </p:anim>
                                    <p:animEffect transition="in" filter="fade">
                                      <p:cBhvr>
                                        <p:cTn id="16" dur="250"/>
                                        <p:tgtEl>
                                          <p:spTgt spid="2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250" fill="hold"/>
                                        <p:tgtEl>
                                          <p:spTgt spid="26"/>
                                        </p:tgtEl>
                                        <p:attrNameLst>
                                          <p:attrName>ppt_w</p:attrName>
                                        </p:attrNameLst>
                                      </p:cBhvr>
                                      <p:tavLst>
                                        <p:tav tm="0">
                                          <p:val>
                                            <p:fltVal val="0"/>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animEffect transition="in" filter="fade">
                                      <p:cBhvr>
                                        <p:cTn id="26"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24" grpId="0" animBg="1"/>
      <p:bldP spid="25" grpId="0" animBg="1"/>
      <p:bldP spid="26"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3" name="Picture Placeholder 4"/>
          <p:cNvSpPr>
            <a:spLocks noGrp="1"/>
          </p:cNvSpPr>
          <p:nvPr>
            <p:ph type="pic" sz="quarter" idx="18"/>
          </p:nvPr>
        </p:nvSpPr>
        <p:spPr>
          <a:xfrm>
            <a:off x="1187103" y="1275606"/>
            <a:ext cx="1728912" cy="1152128"/>
          </a:xfrm>
          <a:effectLst>
            <a:outerShdw blurRad="38100" dist="12700" dir="2700000" algn="tl" rotWithShape="0">
              <a:prstClr val="black">
                <a:alpha val="40000"/>
              </a:prstClr>
            </a:outerShdw>
          </a:effectLst>
        </p:spPr>
        <p:txBody>
          <a:bodyPr/>
          <a:lstStyle/>
          <a:p>
            <a:endParaRPr lang="uk-UA" dirty="0"/>
          </a:p>
        </p:txBody>
      </p:sp>
      <p:sp>
        <p:nvSpPr>
          <p:cNvPr id="14" name="Text Placeholder 13"/>
          <p:cNvSpPr>
            <a:spLocks noGrp="1"/>
          </p:cNvSpPr>
          <p:nvPr>
            <p:ph type="body" sz="quarter" idx="20" hasCustomPrompt="1"/>
          </p:nvPr>
        </p:nvSpPr>
        <p:spPr>
          <a:xfrm>
            <a:off x="1044023" y="2427734"/>
            <a:ext cx="2015288" cy="360040"/>
          </a:xfrm>
        </p:spPr>
        <p:txBody>
          <a:bodyPr anchor="ctr">
            <a:normAutofit/>
          </a:bodyPr>
          <a:lstStyle>
            <a:lvl1pPr marL="0" indent="0" algn="ctr">
              <a:buNone/>
              <a:defRPr sz="1800">
                <a:latin typeface="+mj-lt"/>
              </a:defRPr>
            </a:lvl1pPr>
          </a:lstStyle>
          <a:p>
            <a:pPr lvl="0"/>
            <a:r>
              <a:rPr lang="en-US" dirty="0"/>
              <a:t>Subtitle</a:t>
            </a:r>
            <a:endParaRPr lang="uk-UA" dirty="0"/>
          </a:p>
        </p:txBody>
      </p:sp>
      <p:sp>
        <p:nvSpPr>
          <p:cNvPr id="15" name="Picture Placeholder 4"/>
          <p:cNvSpPr>
            <a:spLocks noGrp="1"/>
          </p:cNvSpPr>
          <p:nvPr>
            <p:ph type="pic" sz="quarter" idx="21"/>
          </p:nvPr>
        </p:nvSpPr>
        <p:spPr>
          <a:xfrm>
            <a:off x="3707160" y="1275606"/>
            <a:ext cx="1728912" cy="1152128"/>
          </a:xfrm>
          <a:effectLst>
            <a:outerShdw blurRad="38100" dist="12700" dir="2700000" algn="tl" rotWithShape="0">
              <a:prstClr val="black">
                <a:alpha val="40000"/>
              </a:prstClr>
            </a:outerShdw>
          </a:effectLst>
        </p:spPr>
        <p:txBody>
          <a:bodyPr/>
          <a:lstStyle/>
          <a:p>
            <a:endParaRPr lang="uk-UA"/>
          </a:p>
        </p:txBody>
      </p:sp>
      <p:sp>
        <p:nvSpPr>
          <p:cNvPr id="16" name="Text Placeholder 13"/>
          <p:cNvSpPr>
            <a:spLocks noGrp="1"/>
          </p:cNvSpPr>
          <p:nvPr>
            <p:ph type="body" sz="quarter" idx="23" hasCustomPrompt="1"/>
          </p:nvPr>
        </p:nvSpPr>
        <p:spPr>
          <a:xfrm>
            <a:off x="3564080" y="2427734"/>
            <a:ext cx="2015288" cy="360040"/>
          </a:xfrm>
        </p:spPr>
        <p:txBody>
          <a:bodyPr anchor="ctr">
            <a:normAutofit/>
          </a:bodyPr>
          <a:lstStyle>
            <a:lvl1pPr marL="0" indent="0" algn="ctr">
              <a:buNone/>
              <a:defRPr sz="1800">
                <a:latin typeface="+mj-lt"/>
              </a:defRPr>
            </a:lvl1pPr>
          </a:lstStyle>
          <a:p>
            <a:pPr lvl="0"/>
            <a:r>
              <a:rPr lang="en-US" dirty="0"/>
              <a:t>Subtitle</a:t>
            </a:r>
            <a:endParaRPr lang="uk-UA" dirty="0"/>
          </a:p>
        </p:txBody>
      </p:sp>
      <p:sp>
        <p:nvSpPr>
          <p:cNvPr id="17" name="Picture Placeholder 4"/>
          <p:cNvSpPr>
            <a:spLocks noGrp="1"/>
          </p:cNvSpPr>
          <p:nvPr>
            <p:ph type="pic" sz="quarter" idx="24"/>
          </p:nvPr>
        </p:nvSpPr>
        <p:spPr>
          <a:xfrm>
            <a:off x="6232838" y="1275606"/>
            <a:ext cx="1728912" cy="1152128"/>
          </a:xfrm>
          <a:effectLst>
            <a:outerShdw blurRad="38100" dist="12700" dir="2700000" algn="tl" rotWithShape="0">
              <a:prstClr val="black">
                <a:alpha val="40000"/>
              </a:prstClr>
            </a:outerShdw>
          </a:effectLst>
        </p:spPr>
        <p:txBody>
          <a:bodyPr/>
          <a:lstStyle/>
          <a:p>
            <a:endParaRPr lang="uk-UA"/>
          </a:p>
        </p:txBody>
      </p:sp>
      <p:sp>
        <p:nvSpPr>
          <p:cNvPr id="18" name="Text Placeholder 13"/>
          <p:cNvSpPr>
            <a:spLocks noGrp="1"/>
          </p:cNvSpPr>
          <p:nvPr>
            <p:ph type="body" sz="quarter" idx="26" hasCustomPrompt="1"/>
          </p:nvPr>
        </p:nvSpPr>
        <p:spPr>
          <a:xfrm>
            <a:off x="6089758" y="2427734"/>
            <a:ext cx="2015288" cy="360040"/>
          </a:xfrm>
        </p:spPr>
        <p:txBody>
          <a:bodyPr anchor="ctr">
            <a:normAutofit/>
          </a:bodyPr>
          <a:lstStyle>
            <a:lvl1pPr marL="0" indent="0" algn="ctr">
              <a:buNone/>
              <a:defRPr sz="1800">
                <a:latin typeface="+mj-lt"/>
              </a:defRPr>
            </a:lvl1pPr>
          </a:lstStyle>
          <a:p>
            <a:pPr lvl="0"/>
            <a:r>
              <a:rPr lang="en-US" dirty="0"/>
              <a:t>Subtitle</a:t>
            </a:r>
          </a:p>
        </p:txBody>
      </p:sp>
      <p:sp>
        <p:nvSpPr>
          <p:cNvPr id="19" name="Picture Placeholder 4"/>
          <p:cNvSpPr>
            <a:spLocks noGrp="1"/>
          </p:cNvSpPr>
          <p:nvPr>
            <p:ph type="pic" sz="quarter" idx="27"/>
          </p:nvPr>
        </p:nvSpPr>
        <p:spPr>
          <a:xfrm>
            <a:off x="1187103" y="3075806"/>
            <a:ext cx="1728912" cy="1152128"/>
          </a:xfrm>
          <a:effectLst>
            <a:outerShdw blurRad="38100" dist="12700" dir="2700000" algn="tl" rotWithShape="0">
              <a:prstClr val="black">
                <a:alpha val="40000"/>
              </a:prstClr>
            </a:outerShdw>
          </a:effectLst>
        </p:spPr>
        <p:txBody>
          <a:bodyPr/>
          <a:lstStyle>
            <a:lvl1pPr algn="ctr">
              <a:defRPr/>
            </a:lvl1pPr>
          </a:lstStyle>
          <a:p>
            <a:endParaRPr lang="uk-UA" dirty="0"/>
          </a:p>
        </p:txBody>
      </p:sp>
      <p:sp>
        <p:nvSpPr>
          <p:cNvPr id="20" name="Text Placeholder 13"/>
          <p:cNvSpPr>
            <a:spLocks noGrp="1"/>
          </p:cNvSpPr>
          <p:nvPr>
            <p:ph type="body" sz="quarter" idx="28" hasCustomPrompt="1"/>
          </p:nvPr>
        </p:nvSpPr>
        <p:spPr>
          <a:xfrm>
            <a:off x="1044023" y="4227934"/>
            <a:ext cx="2015288" cy="360040"/>
          </a:xfrm>
        </p:spPr>
        <p:txBody>
          <a:bodyPr anchor="ctr">
            <a:normAutofit/>
          </a:bodyPr>
          <a:lstStyle>
            <a:lvl1pPr marL="0" indent="0" algn="ctr">
              <a:buNone/>
              <a:defRPr sz="1800">
                <a:latin typeface="+mj-lt"/>
              </a:defRPr>
            </a:lvl1pPr>
          </a:lstStyle>
          <a:p>
            <a:pPr lvl="0"/>
            <a:r>
              <a:rPr lang="en-US" dirty="0"/>
              <a:t>Subtitle</a:t>
            </a:r>
            <a:endParaRPr lang="uk-UA" dirty="0"/>
          </a:p>
        </p:txBody>
      </p:sp>
      <p:sp>
        <p:nvSpPr>
          <p:cNvPr id="21" name="Picture Placeholder 4"/>
          <p:cNvSpPr>
            <a:spLocks noGrp="1"/>
          </p:cNvSpPr>
          <p:nvPr>
            <p:ph type="pic" sz="quarter" idx="29"/>
          </p:nvPr>
        </p:nvSpPr>
        <p:spPr>
          <a:xfrm>
            <a:off x="3707160" y="3075806"/>
            <a:ext cx="1728912" cy="1152128"/>
          </a:xfrm>
          <a:effectLst>
            <a:outerShdw blurRad="38100" dist="12700" dir="2700000" algn="tl" rotWithShape="0">
              <a:prstClr val="black">
                <a:alpha val="40000"/>
              </a:prstClr>
            </a:outerShdw>
          </a:effectLst>
        </p:spPr>
        <p:txBody>
          <a:bodyPr/>
          <a:lstStyle>
            <a:lvl1pPr algn="ctr">
              <a:defRPr/>
            </a:lvl1pPr>
          </a:lstStyle>
          <a:p>
            <a:endParaRPr lang="uk-UA"/>
          </a:p>
        </p:txBody>
      </p:sp>
      <p:sp>
        <p:nvSpPr>
          <p:cNvPr id="22" name="Text Placeholder 13"/>
          <p:cNvSpPr>
            <a:spLocks noGrp="1"/>
          </p:cNvSpPr>
          <p:nvPr>
            <p:ph type="body" sz="quarter" idx="30" hasCustomPrompt="1"/>
          </p:nvPr>
        </p:nvSpPr>
        <p:spPr>
          <a:xfrm>
            <a:off x="3564080" y="4227934"/>
            <a:ext cx="2015288" cy="360040"/>
          </a:xfrm>
        </p:spPr>
        <p:txBody>
          <a:bodyPr anchor="ctr">
            <a:normAutofit/>
          </a:bodyPr>
          <a:lstStyle>
            <a:lvl1pPr marL="0" indent="0" algn="ctr">
              <a:buNone/>
              <a:defRPr sz="1800">
                <a:latin typeface="+mj-lt"/>
              </a:defRPr>
            </a:lvl1pPr>
          </a:lstStyle>
          <a:p>
            <a:pPr lvl="0"/>
            <a:r>
              <a:rPr lang="en-US" dirty="0"/>
              <a:t>Subtitle</a:t>
            </a:r>
            <a:endParaRPr lang="uk-UA" dirty="0"/>
          </a:p>
        </p:txBody>
      </p:sp>
      <p:sp>
        <p:nvSpPr>
          <p:cNvPr id="27" name="Picture Placeholder 4"/>
          <p:cNvSpPr>
            <a:spLocks noGrp="1"/>
          </p:cNvSpPr>
          <p:nvPr>
            <p:ph type="pic" sz="quarter" idx="31"/>
          </p:nvPr>
        </p:nvSpPr>
        <p:spPr>
          <a:xfrm>
            <a:off x="6232838" y="3075806"/>
            <a:ext cx="1728912" cy="1152128"/>
          </a:xfrm>
          <a:effectLst>
            <a:outerShdw blurRad="38100" dist="12700" dir="2700000" algn="tl" rotWithShape="0">
              <a:prstClr val="black">
                <a:alpha val="40000"/>
              </a:prstClr>
            </a:outerShdw>
          </a:effectLst>
        </p:spPr>
        <p:txBody>
          <a:bodyPr/>
          <a:lstStyle>
            <a:lvl1pPr algn="ctr">
              <a:defRPr/>
            </a:lvl1pPr>
          </a:lstStyle>
          <a:p>
            <a:endParaRPr lang="uk-UA"/>
          </a:p>
        </p:txBody>
      </p:sp>
      <p:sp>
        <p:nvSpPr>
          <p:cNvPr id="28" name="Text Placeholder 13"/>
          <p:cNvSpPr>
            <a:spLocks noGrp="1"/>
          </p:cNvSpPr>
          <p:nvPr>
            <p:ph type="body" sz="quarter" idx="32" hasCustomPrompt="1"/>
          </p:nvPr>
        </p:nvSpPr>
        <p:spPr>
          <a:xfrm>
            <a:off x="6089758" y="4227934"/>
            <a:ext cx="2015288" cy="360040"/>
          </a:xfrm>
        </p:spPr>
        <p:txBody>
          <a:bodyPr anchor="ctr">
            <a:normAutofit/>
          </a:bodyPr>
          <a:lstStyle>
            <a:lvl1pPr marL="0" indent="0" algn="ctr">
              <a:buNone/>
              <a:defRPr sz="1800">
                <a:latin typeface="+mj-lt"/>
              </a:defRPr>
            </a:lvl1pPr>
          </a:lstStyle>
          <a:p>
            <a:pPr lvl="0"/>
            <a:r>
              <a:rPr lang="en-US" dirty="0"/>
              <a:t>Subtitle</a:t>
            </a:r>
          </a:p>
        </p:txBody>
      </p:sp>
      <p:sp>
        <p:nvSpPr>
          <p:cNvPr id="4" name="Text Placeholder 3"/>
          <p:cNvSpPr>
            <a:spLocks noGrp="1"/>
          </p:cNvSpPr>
          <p:nvPr>
            <p:ph type="body" sz="quarter" idx="33" hasCustomPrompt="1"/>
          </p:nvPr>
        </p:nvSpPr>
        <p:spPr>
          <a:xfrm>
            <a:off x="1043707" y="2715766"/>
            <a:ext cx="2016125" cy="216148"/>
          </a:xfrm>
        </p:spPr>
        <p:txBody>
          <a:bodyPr anchor="ctr"/>
          <a:lstStyle>
            <a:lvl1pPr marL="0" indent="0" algn="ctr">
              <a:buNone/>
              <a:defRPr/>
            </a:lvl1pPr>
          </a:lstStyle>
          <a:p>
            <a:pPr lvl="0"/>
            <a:r>
              <a:rPr lang="en-US" dirty="0"/>
              <a:t>text</a:t>
            </a:r>
            <a:endParaRPr lang="uk-UA" dirty="0"/>
          </a:p>
        </p:txBody>
      </p:sp>
      <p:sp>
        <p:nvSpPr>
          <p:cNvPr id="29" name="Text Placeholder 3"/>
          <p:cNvSpPr>
            <a:spLocks noGrp="1"/>
          </p:cNvSpPr>
          <p:nvPr>
            <p:ph type="body" sz="quarter" idx="34" hasCustomPrompt="1"/>
          </p:nvPr>
        </p:nvSpPr>
        <p:spPr>
          <a:xfrm>
            <a:off x="3581094" y="2715766"/>
            <a:ext cx="2016125" cy="216148"/>
          </a:xfrm>
        </p:spPr>
        <p:txBody>
          <a:bodyPr anchor="ctr"/>
          <a:lstStyle>
            <a:lvl1pPr marL="0" indent="0" algn="ctr">
              <a:buNone/>
              <a:defRPr/>
            </a:lvl1pPr>
          </a:lstStyle>
          <a:p>
            <a:pPr lvl="0"/>
            <a:r>
              <a:rPr lang="en-US" dirty="0"/>
              <a:t>text</a:t>
            </a:r>
            <a:endParaRPr lang="uk-UA" dirty="0"/>
          </a:p>
        </p:txBody>
      </p:sp>
      <p:sp>
        <p:nvSpPr>
          <p:cNvPr id="30" name="Text Placeholder 3"/>
          <p:cNvSpPr>
            <a:spLocks noGrp="1"/>
          </p:cNvSpPr>
          <p:nvPr>
            <p:ph type="body" sz="quarter" idx="35" hasCustomPrompt="1"/>
          </p:nvPr>
        </p:nvSpPr>
        <p:spPr>
          <a:xfrm>
            <a:off x="6084168" y="2715766"/>
            <a:ext cx="2016125" cy="216148"/>
          </a:xfrm>
        </p:spPr>
        <p:txBody>
          <a:bodyPr anchor="ctr"/>
          <a:lstStyle>
            <a:lvl1pPr marL="0" indent="0" algn="ctr">
              <a:buNone/>
              <a:defRPr/>
            </a:lvl1pPr>
          </a:lstStyle>
          <a:p>
            <a:pPr lvl="0"/>
            <a:r>
              <a:rPr lang="en-US" dirty="0"/>
              <a:t>text</a:t>
            </a:r>
            <a:endParaRPr lang="uk-UA" dirty="0"/>
          </a:p>
        </p:txBody>
      </p:sp>
      <p:sp>
        <p:nvSpPr>
          <p:cNvPr id="31" name="Text Placeholder 3"/>
          <p:cNvSpPr>
            <a:spLocks noGrp="1"/>
          </p:cNvSpPr>
          <p:nvPr>
            <p:ph type="body" sz="quarter" idx="36" hasCustomPrompt="1"/>
          </p:nvPr>
        </p:nvSpPr>
        <p:spPr>
          <a:xfrm>
            <a:off x="1043707" y="4515966"/>
            <a:ext cx="2016125" cy="216148"/>
          </a:xfrm>
        </p:spPr>
        <p:txBody>
          <a:bodyPr anchor="ctr"/>
          <a:lstStyle>
            <a:lvl1pPr marL="0" indent="0" algn="ctr">
              <a:buNone/>
              <a:defRPr/>
            </a:lvl1pPr>
          </a:lstStyle>
          <a:p>
            <a:pPr lvl="0"/>
            <a:r>
              <a:rPr lang="en-US" dirty="0"/>
              <a:t>text</a:t>
            </a:r>
            <a:endParaRPr lang="uk-UA" dirty="0"/>
          </a:p>
        </p:txBody>
      </p:sp>
      <p:sp>
        <p:nvSpPr>
          <p:cNvPr id="32" name="Text Placeholder 3"/>
          <p:cNvSpPr>
            <a:spLocks noGrp="1"/>
          </p:cNvSpPr>
          <p:nvPr>
            <p:ph type="body" sz="quarter" idx="37" hasCustomPrompt="1"/>
          </p:nvPr>
        </p:nvSpPr>
        <p:spPr>
          <a:xfrm>
            <a:off x="3581094" y="4515966"/>
            <a:ext cx="2016125" cy="216148"/>
          </a:xfrm>
        </p:spPr>
        <p:txBody>
          <a:bodyPr anchor="ctr"/>
          <a:lstStyle>
            <a:lvl1pPr marL="0" indent="0" algn="ctr">
              <a:buNone/>
              <a:defRPr/>
            </a:lvl1pPr>
          </a:lstStyle>
          <a:p>
            <a:pPr lvl="0"/>
            <a:r>
              <a:rPr lang="en-US" dirty="0"/>
              <a:t>text</a:t>
            </a:r>
            <a:endParaRPr lang="uk-UA" dirty="0"/>
          </a:p>
        </p:txBody>
      </p:sp>
      <p:sp>
        <p:nvSpPr>
          <p:cNvPr id="33" name="Text Placeholder 3"/>
          <p:cNvSpPr>
            <a:spLocks noGrp="1"/>
          </p:cNvSpPr>
          <p:nvPr>
            <p:ph type="body" sz="quarter" idx="38" hasCustomPrompt="1"/>
          </p:nvPr>
        </p:nvSpPr>
        <p:spPr>
          <a:xfrm>
            <a:off x="6084168" y="4515966"/>
            <a:ext cx="2016125" cy="216148"/>
          </a:xfrm>
        </p:spPr>
        <p:txBody>
          <a:bodyPr anchor="ctr"/>
          <a:lstStyle>
            <a:lvl1pPr marL="0" indent="0" algn="ctr">
              <a:buNone/>
              <a:defRPr/>
            </a:lvl1pPr>
          </a:lstStyle>
          <a:p>
            <a:pPr lvl="0"/>
            <a:r>
              <a:rPr lang="en-US" dirty="0"/>
              <a:t>text</a:t>
            </a:r>
            <a:endParaRPr lang="uk-UA" dirty="0"/>
          </a:p>
        </p:txBody>
      </p:sp>
      <p:sp>
        <p:nvSpPr>
          <p:cNvPr id="3" name="Footer Placeholder 2"/>
          <p:cNvSpPr>
            <a:spLocks noGrp="1"/>
          </p:cNvSpPr>
          <p:nvPr>
            <p:ph type="ftr" sz="quarter" idx="39"/>
          </p:nvPr>
        </p:nvSpPr>
        <p:spPr/>
        <p:txBody>
          <a:bodyPr/>
          <a:lstStyle/>
          <a:p>
            <a:pPr algn="r"/>
            <a:r>
              <a:rPr lang="en-US"/>
              <a:t>www.company.com</a:t>
            </a:r>
            <a:endParaRPr lang="uk-UA" dirty="0"/>
          </a:p>
        </p:txBody>
      </p:sp>
    </p:spTree>
    <p:extLst>
      <p:ext uri="{BB962C8B-B14F-4D97-AF65-F5344CB8AC3E}">
        <p14:creationId xmlns:p14="http://schemas.microsoft.com/office/powerpoint/2010/main" val="226405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250"/>
                                        <p:tgtEl>
                                          <p:spTgt spid="13"/>
                                        </p:tgtEl>
                                      </p:cBhvr>
                                    </p:animEffect>
                                  </p:childTnLst>
                                </p:cTn>
                              </p:par>
                            </p:childTnLst>
                          </p:cTn>
                        </p:par>
                        <p:par>
                          <p:cTn id="16" fill="hold">
                            <p:stCondLst>
                              <p:cond delay="750"/>
                            </p:stCondLst>
                            <p:childTnLst>
                              <p:par>
                                <p:cTn id="17" presetID="16" presetClass="entr" presetSubtype="37" fill="hold" grpId="0" nodeType="after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250"/>
                                        <p:tgtEl>
                                          <p:spTgt spid="15"/>
                                        </p:tgtEl>
                                      </p:cBhvr>
                                    </p:animEffect>
                                  </p:childTnLst>
                                </p:cTn>
                              </p:par>
                            </p:childTnLst>
                          </p:cTn>
                        </p:par>
                        <p:par>
                          <p:cTn id="20" fill="hold">
                            <p:stCondLst>
                              <p:cond delay="1000"/>
                            </p:stCondLst>
                            <p:childTnLst>
                              <p:par>
                                <p:cTn id="21" presetID="16" presetClass="entr" presetSubtype="37" fill="hold" grpId="0" nodeType="afterEffect" nodePh="1">
                                  <p:stCondLst>
                                    <p:cond delay="0"/>
                                  </p:stCondLst>
                                  <p:endCondLst>
                                    <p:cond evt="begin" delay="0">
                                      <p:tn val="21"/>
                                    </p:cond>
                                  </p:endCondLst>
                                  <p:childTnLst>
                                    <p:set>
                                      <p:cBhvr>
                                        <p:cTn id="22" dur="1" fill="hold">
                                          <p:stCondLst>
                                            <p:cond delay="0"/>
                                          </p:stCondLst>
                                        </p:cTn>
                                        <p:tgtEl>
                                          <p:spTgt spid="17"/>
                                        </p:tgtEl>
                                        <p:attrNameLst>
                                          <p:attrName>style.visibility</p:attrName>
                                        </p:attrNameLst>
                                      </p:cBhvr>
                                      <p:to>
                                        <p:strVal val="visible"/>
                                      </p:to>
                                    </p:set>
                                    <p:animEffect transition="in" filter="barn(outVertical)">
                                      <p:cBhvr>
                                        <p:cTn id="23" dur="250"/>
                                        <p:tgtEl>
                                          <p:spTgt spid="17"/>
                                        </p:tgtEl>
                                      </p:cBhvr>
                                    </p:animEffect>
                                  </p:childTnLst>
                                </p:cTn>
                              </p:par>
                            </p:childTnLst>
                          </p:cTn>
                        </p:par>
                        <p:par>
                          <p:cTn id="24" fill="hold">
                            <p:stCondLst>
                              <p:cond delay="1250"/>
                            </p:stCondLst>
                            <p:childTnLst>
                              <p:par>
                                <p:cTn id="25" presetID="16" presetClass="entr" presetSubtype="37" fill="hold" grpId="0" nodeType="afterEffect" nodePh="1">
                                  <p:stCondLst>
                                    <p:cond delay="0"/>
                                  </p:stCondLst>
                                  <p:endCondLst>
                                    <p:cond evt="begin" delay="0">
                                      <p:tn val="25"/>
                                    </p:cond>
                                  </p:endCondLst>
                                  <p:childTnLst>
                                    <p:set>
                                      <p:cBhvr>
                                        <p:cTn id="26" dur="1" fill="hold">
                                          <p:stCondLst>
                                            <p:cond delay="0"/>
                                          </p:stCondLst>
                                        </p:cTn>
                                        <p:tgtEl>
                                          <p:spTgt spid="19"/>
                                        </p:tgtEl>
                                        <p:attrNameLst>
                                          <p:attrName>style.visibility</p:attrName>
                                        </p:attrNameLst>
                                      </p:cBhvr>
                                      <p:to>
                                        <p:strVal val="visible"/>
                                      </p:to>
                                    </p:set>
                                    <p:animEffect transition="in" filter="barn(outVertical)">
                                      <p:cBhvr>
                                        <p:cTn id="27" dur="250"/>
                                        <p:tgtEl>
                                          <p:spTgt spid="19"/>
                                        </p:tgtEl>
                                      </p:cBhvr>
                                    </p:animEffect>
                                  </p:childTnLst>
                                </p:cTn>
                              </p:par>
                            </p:childTnLst>
                          </p:cTn>
                        </p:par>
                        <p:par>
                          <p:cTn id="28" fill="hold">
                            <p:stCondLst>
                              <p:cond delay="1500"/>
                            </p:stCondLst>
                            <p:childTnLst>
                              <p:par>
                                <p:cTn id="29" presetID="16" presetClass="entr" presetSubtype="37" fill="hold" grpId="0" nodeType="afterEffect" nodePh="1">
                                  <p:stCondLst>
                                    <p:cond delay="0"/>
                                  </p:stCondLst>
                                  <p:endCondLst>
                                    <p:cond evt="begin" delay="0">
                                      <p:tn val="29"/>
                                    </p:cond>
                                  </p:endCondLst>
                                  <p:childTnLst>
                                    <p:set>
                                      <p:cBhvr>
                                        <p:cTn id="30" dur="1" fill="hold">
                                          <p:stCondLst>
                                            <p:cond delay="0"/>
                                          </p:stCondLst>
                                        </p:cTn>
                                        <p:tgtEl>
                                          <p:spTgt spid="21"/>
                                        </p:tgtEl>
                                        <p:attrNameLst>
                                          <p:attrName>style.visibility</p:attrName>
                                        </p:attrNameLst>
                                      </p:cBhvr>
                                      <p:to>
                                        <p:strVal val="visible"/>
                                      </p:to>
                                    </p:set>
                                    <p:animEffect transition="in" filter="barn(outVertical)">
                                      <p:cBhvr>
                                        <p:cTn id="31" dur="250"/>
                                        <p:tgtEl>
                                          <p:spTgt spid="21"/>
                                        </p:tgtEl>
                                      </p:cBhvr>
                                    </p:animEffect>
                                  </p:childTnLst>
                                </p:cTn>
                              </p:par>
                            </p:childTnLst>
                          </p:cTn>
                        </p:par>
                        <p:par>
                          <p:cTn id="32" fill="hold">
                            <p:stCondLst>
                              <p:cond delay="1750"/>
                            </p:stCondLst>
                            <p:childTnLst>
                              <p:par>
                                <p:cTn id="33" presetID="16" presetClass="entr" presetSubtype="37" fill="hold" grpId="0" nodeType="afterEffect" nodePh="1">
                                  <p:stCondLst>
                                    <p:cond delay="0"/>
                                  </p:stCondLst>
                                  <p:endCondLst>
                                    <p:cond evt="begin" delay="0">
                                      <p:tn val="33"/>
                                    </p:cond>
                                  </p:endCondLst>
                                  <p:childTnLst>
                                    <p:set>
                                      <p:cBhvr>
                                        <p:cTn id="34" dur="1" fill="hold">
                                          <p:stCondLst>
                                            <p:cond delay="0"/>
                                          </p:stCondLst>
                                        </p:cTn>
                                        <p:tgtEl>
                                          <p:spTgt spid="27"/>
                                        </p:tgtEl>
                                        <p:attrNameLst>
                                          <p:attrName>style.visibility</p:attrName>
                                        </p:attrNameLst>
                                      </p:cBhvr>
                                      <p:to>
                                        <p:strVal val="visible"/>
                                      </p:to>
                                    </p:set>
                                    <p:animEffect transition="in" filter="barn(outVertical)">
                                      <p:cBhvr>
                                        <p:cTn id="35"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13" grpId="0"/>
      <p:bldP spid="15" grpId="0"/>
      <p:bldP spid="17" grpId="0"/>
      <p:bldP spid="19" grpId="0"/>
      <p:bldP spid="21" grpId="0"/>
      <p:bldP spid="27"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3" name="Picture Placeholder 4"/>
          <p:cNvSpPr>
            <a:spLocks noGrp="1"/>
          </p:cNvSpPr>
          <p:nvPr>
            <p:ph type="pic" sz="quarter" idx="18"/>
          </p:nvPr>
        </p:nvSpPr>
        <p:spPr>
          <a:xfrm>
            <a:off x="755576" y="1666858"/>
            <a:ext cx="2613110" cy="2673880"/>
          </a:xfrm>
          <a:effectLst>
            <a:outerShdw blurRad="38100" dist="12700" dir="2700000" algn="tl" rotWithShape="0">
              <a:prstClr val="black">
                <a:alpha val="40000"/>
              </a:prstClr>
            </a:outerShdw>
          </a:effectLst>
        </p:spPr>
        <p:txBody>
          <a:bodyPr/>
          <a:lstStyle/>
          <a:p>
            <a:endParaRPr lang="uk-UA" dirty="0"/>
          </a:p>
        </p:txBody>
      </p:sp>
      <p:sp>
        <p:nvSpPr>
          <p:cNvPr id="4" name="Text Placeholder 3"/>
          <p:cNvSpPr>
            <a:spLocks noGrp="1"/>
          </p:cNvSpPr>
          <p:nvPr>
            <p:ph type="body" sz="quarter" idx="33" hasCustomPrompt="1"/>
          </p:nvPr>
        </p:nvSpPr>
        <p:spPr>
          <a:xfrm>
            <a:off x="3708672" y="1995686"/>
            <a:ext cx="4463728" cy="792088"/>
          </a:xfrm>
        </p:spPr>
        <p:txBody>
          <a:bodyPr anchor="t"/>
          <a:lstStyle>
            <a:lvl1pPr marL="0" indent="0" algn="l">
              <a:buNone/>
              <a:defRPr/>
            </a:lvl1pPr>
          </a:lstStyle>
          <a:p>
            <a:pPr lvl="0"/>
            <a:r>
              <a:rPr lang="en-US" dirty="0"/>
              <a:t>text</a:t>
            </a:r>
            <a:endParaRPr lang="uk-UA" dirty="0"/>
          </a:p>
        </p:txBody>
      </p:sp>
      <p:sp>
        <p:nvSpPr>
          <p:cNvPr id="24" name="Text Placeholder 13"/>
          <p:cNvSpPr>
            <a:spLocks noGrp="1"/>
          </p:cNvSpPr>
          <p:nvPr>
            <p:ph type="body" sz="quarter" idx="34" hasCustomPrompt="1"/>
          </p:nvPr>
        </p:nvSpPr>
        <p:spPr>
          <a:xfrm>
            <a:off x="3692106" y="1491630"/>
            <a:ext cx="4464564" cy="50401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25" name="Content Placeholder 6"/>
          <p:cNvSpPr>
            <a:spLocks noGrp="1"/>
          </p:cNvSpPr>
          <p:nvPr>
            <p:ph sz="quarter" idx="19"/>
          </p:nvPr>
        </p:nvSpPr>
        <p:spPr>
          <a:xfrm>
            <a:off x="3692106" y="3075806"/>
            <a:ext cx="1440160" cy="1440160"/>
          </a:xfrm>
        </p:spPr>
        <p:txBody>
          <a:bodyPr>
            <a:normAutofit/>
          </a:bodyPr>
          <a:lstStyle>
            <a:lvl1pPr marL="0" indent="0">
              <a:buNone/>
              <a:defRPr sz="1000"/>
            </a:lvl1pPr>
          </a:lstStyle>
          <a:p>
            <a:pPr lvl="0"/>
            <a:r>
              <a:rPr lang="en-US" dirty="0"/>
              <a:t>Click to edit Master text styles</a:t>
            </a:r>
          </a:p>
        </p:txBody>
      </p:sp>
      <p:sp>
        <p:nvSpPr>
          <p:cNvPr id="26" name="Content Placeholder 6"/>
          <p:cNvSpPr>
            <a:spLocks noGrp="1"/>
          </p:cNvSpPr>
          <p:nvPr>
            <p:ph sz="quarter" idx="35"/>
          </p:nvPr>
        </p:nvSpPr>
        <p:spPr>
          <a:xfrm>
            <a:off x="5187773" y="3075806"/>
            <a:ext cx="1440160" cy="1440160"/>
          </a:xfrm>
        </p:spPr>
        <p:txBody>
          <a:bodyPr>
            <a:normAutofit/>
          </a:bodyPr>
          <a:lstStyle>
            <a:lvl1pPr marL="0" indent="0">
              <a:buNone/>
              <a:defRPr sz="1000"/>
            </a:lvl1pPr>
          </a:lstStyle>
          <a:p>
            <a:pPr lvl="0"/>
            <a:r>
              <a:rPr lang="en-US" dirty="0"/>
              <a:t>Click to edit Master text styles</a:t>
            </a:r>
          </a:p>
        </p:txBody>
      </p:sp>
      <p:sp>
        <p:nvSpPr>
          <p:cNvPr id="34" name="Content Placeholder 6"/>
          <p:cNvSpPr>
            <a:spLocks noGrp="1"/>
          </p:cNvSpPr>
          <p:nvPr>
            <p:ph sz="quarter" idx="36"/>
          </p:nvPr>
        </p:nvSpPr>
        <p:spPr>
          <a:xfrm>
            <a:off x="6716441" y="3075806"/>
            <a:ext cx="1440160" cy="1440160"/>
          </a:xfrm>
        </p:spPr>
        <p:txBody>
          <a:bodyPr>
            <a:normAutofit/>
          </a:bodyPr>
          <a:lstStyle>
            <a:lvl1pPr marL="0" indent="0">
              <a:buNone/>
              <a:defRPr sz="1000"/>
            </a:lvl1pPr>
          </a:lstStyle>
          <a:p>
            <a:pPr lvl="0"/>
            <a:r>
              <a:rPr lang="en-US" dirty="0"/>
              <a:t>Click to edit Master text styles</a:t>
            </a:r>
          </a:p>
        </p:txBody>
      </p:sp>
      <p:sp>
        <p:nvSpPr>
          <p:cNvPr id="3" name="Footer Placeholder 2"/>
          <p:cNvSpPr>
            <a:spLocks noGrp="1"/>
          </p:cNvSpPr>
          <p:nvPr>
            <p:ph type="ftr" sz="quarter" idx="37"/>
          </p:nvPr>
        </p:nvSpPr>
        <p:spPr/>
        <p:txBody>
          <a:bodyPr/>
          <a:lstStyle/>
          <a:p>
            <a:pPr algn="r"/>
            <a:r>
              <a:rPr lang="en-US"/>
              <a:t>www.company.com</a:t>
            </a:r>
            <a:endParaRPr lang="uk-UA" dirty="0"/>
          </a:p>
        </p:txBody>
      </p:sp>
    </p:spTree>
    <p:extLst>
      <p:ext uri="{BB962C8B-B14F-4D97-AF65-F5344CB8AC3E}">
        <p14:creationId xmlns:p14="http://schemas.microsoft.com/office/powerpoint/2010/main" val="417540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1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6" name="Content Placeholder 5"/>
          <p:cNvSpPr>
            <a:spLocks noGrp="1"/>
          </p:cNvSpPr>
          <p:nvPr>
            <p:ph sz="quarter" idx="12"/>
          </p:nvPr>
        </p:nvSpPr>
        <p:spPr>
          <a:xfrm>
            <a:off x="2447875" y="1203598"/>
            <a:ext cx="4248249"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r>
              <a:rPr lang="en-US"/>
              <a:t>www.company.com</a:t>
            </a:r>
            <a:endParaRPr lang="uk-UA" dirty="0"/>
          </a:p>
        </p:txBody>
      </p:sp>
    </p:spTree>
    <p:extLst>
      <p:ext uri="{BB962C8B-B14F-4D97-AF65-F5344CB8AC3E}">
        <p14:creationId xmlns:p14="http://schemas.microsoft.com/office/powerpoint/2010/main" val="17265612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3" name="Picture Placeholder 4"/>
          <p:cNvSpPr>
            <a:spLocks noGrp="1"/>
          </p:cNvSpPr>
          <p:nvPr>
            <p:ph type="pic" sz="quarter" idx="18"/>
          </p:nvPr>
        </p:nvSpPr>
        <p:spPr>
          <a:xfrm>
            <a:off x="548548" y="1455016"/>
            <a:ext cx="3159355" cy="3097564"/>
          </a:xfrm>
          <a:effectLst>
            <a:outerShdw blurRad="38100" dist="12700" dir="2700000" algn="tl" rotWithShape="0">
              <a:prstClr val="black">
                <a:alpha val="40000"/>
              </a:prstClr>
            </a:outerShdw>
          </a:effectLst>
        </p:spPr>
        <p:txBody>
          <a:bodyPr/>
          <a:lstStyle/>
          <a:p>
            <a:endParaRPr lang="uk-UA" dirty="0"/>
          </a:p>
        </p:txBody>
      </p:sp>
      <p:sp>
        <p:nvSpPr>
          <p:cNvPr id="4" name="Text Placeholder 3"/>
          <p:cNvSpPr>
            <a:spLocks noGrp="1"/>
          </p:cNvSpPr>
          <p:nvPr>
            <p:ph type="body" sz="quarter" idx="33" hasCustomPrompt="1"/>
          </p:nvPr>
        </p:nvSpPr>
        <p:spPr>
          <a:xfrm>
            <a:off x="4067944" y="2139702"/>
            <a:ext cx="4104456" cy="936104"/>
          </a:xfrm>
        </p:spPr>
        <p:txBody>
          <a:bodyPr anchor="t"/>
          <a:lstStyle>
            <a:lvl1pPr marL="0" indent="0" algn="l">
              <a:buNone/>
              <a:defRPr/>
            </a:lvl1pPr>
          </a:lstStyle>
          <a:p>
            <a:pPr lvl="0"/>
            <a:r>
              <a:rPr lang="en-US" dirty="0"/>
              <a:t>text</a:t>
            </a:r>
            <a:endParaRPr lang="uk-UA" dirty="0"/>
          </a:p>
        </p:txBody>
      </p:sp>
      <p:sp>
        <p:nvSpPr>
          <p:cNvPr id="24" name="Text Placeholder 13"/>
          <p:cNvSpPr>
            <a:spLocks noGrp="1"/>
          </p:cNvSpPr>
          <p:nvPr>
            <p:ph type="body" sz="quarter" idx="34" hasCustomPrompt="1"/>
          </p:nvPr>
        </p:nvSpPr>
        <p:spPr>
          <a:xfrm>
            <a:off x="4705899" y="1491630"/>
            <a:ext cx="3450770" cy="50401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35"/>
          </p:nvPr>
        </p:nvSpPr>
        <p:spPr/>
        <p:txBody>
          <a:bodyPr/>
          <a:lstStyle/>
          <a:p>
            <a:pPr algn="r"/>
            <a:r>
              <a:rPr lang="en-US"/>
              <a:t>www.company.com</a:t>
            </a:r>
            <a:endParaRPr lang="uk-UA" dirty="0"/>
          </a:p>
        </p:txBody>
      </p:sp>
    </p:spTree>
    <p:extLst>
      <p:ext uri="{BB962C8B-B14F-4D97-AF65-F5344CB8AC3E}">
        <p14:creationId xmlns:p14="http://schemas.microsoft.com/office/powerpoint/2010/main" val="41102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13"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24" name="Picture Placeholder 4"/>
          <p:cNvSpPr>
            <a:spLocks noGrp="1"/>
          </p:cNvSpPr>
          <p:nvPr>
            <p:ph type="pic" sz="quarter" idx="18"/>
          </p:nvPr>
        </p:nvSpPr>
        <p:spPr>
          <a:xfrm>
            <a:off x="826816" y="1205687"/>
            <a:ext cx="2161008" cy="1943844"/>
          </a:xfrm>
          <a:effectLst>
            <a:outerShdw blurRad="38100" dist="12700" dir="2700000" algn="tl" rotWithShape="0">
              <a:prstClr val="black">
                <a:alpha val="40000"/>
              </a:prstClr>
            </a:outerShdw>
          </a:effectLst>
        </p:spPr>
        <p:txBody>
          <a:bodyPr/>
          <a:lstStyle/>
          <a:p>
            <a:endParaRPr lang="uk-UA"/>
          </a:p>
        </p:txBody>
      </p:sp>
      <p:sp>
        <p:nvSpPr>
          <p:cNvPr id="25" name="Content Placeholder 6"/>
          <p:cNvSpPr>
            <a:spLocks noGrp="1"/>
          </p:cNvSpPr>
          <p:nvPr>
            <p:ph sz="quarter" idx="19"/>
          </p:nvPr>
        </p:nvSpPr>
        <p:spPr>
          <a:xfrm>
            <a:off x="826813" y="3867894"/>
            <a:ext cx="2160984" cy="935881"/>
          </a:xfrm>
        </p:spPr>
        <p:txBody>
          <a:bodyPr>
            <a:normAutofit/>
          </a:bodyPr>
          <a:lstStyle>
            <a:lvl1pPr marL="0" indent="0">
              <a:buNone/>
              <a:defRPr sz="1000"/>
            </a:lvl1pPr>
          </a:lstStyle>
          <a:p>
            <a:pPr lvl="0"/>
            <a:r>
              <a:rPr lang="en-US" dirty="0"/>
              <a:t>Click to edit Master text styles</a:t>
            </a:r>
          </a:p>
        </p:txBody>
      </p:sp>
      <p:sp>
        <p:nvSpPr>
          <p:cNvPr id="26" name="Text Placeholder 13"/>
          <p:cNvSpPr>
            <a:spLocks noGrp="1"/>
          </p:cNvSpPr>
          <p:nvPr>
            <p:ph type="body" sz="quarter" idx="20" hasCustomPrompt="1"/>
          </p:nvPr>
        </p:nvSpPr>
        <p:spPr>
          <a:xfrm>
            <a:off x="826952" y="3219822"/>
            <a:ext cx="2160184" cy="432048"/>
          </a:xfrm>
        </p:spPr>
        <p:txBody>
          <a:bodyPr anchor="ctr">
            <a:normAutofit/>
          </a:bodyPr>
          <a:lstStyle>
            <a:lvl1pPr marL="0" indent="0">
              <a:buNone/>
              <a:defRPr sz="2000">
                <a:latin typeface="+mj-lt"/>
              </a:defRPr>
            </a:lvl1pPr>
          </a:lstStyle>
          <a:p>
            <a:pPr lvl="0"/>
            <a:r>
              <a:rPr lang="en-US" dirty="0"/>
              <a:t>Subtitle</a:t>
            </a:r>
            <a:endParaRPr lang="uk-UA" dirty="0"/>
          </a:p>
        </p:txBody>
      </p:sp>
      <p:sp>
        <p:nvSpPr>
          <p:cNvPr id="34" name="Picture Placeholder 4"/>
          <p:cNvSpPr>
            <a:spLocks noGrp="1"/>
          </p:cNvSpPr>
          <p:nvPr>
            <p:ph type="pic" sz="quarter" idx="21"/>
          </p:nvPr>
        </p:nvSpPr>
        <p:spPr>
          <a:xfrm>
            <a:off x="3491112" y="1205687"/>
            <a:ext cx="2161008" cy="1943844"/>
          </a:xfrm>
          <a:effectLst>
            <a:outerShdw blurRad="38100" dist="12700" dir="2700000" algn="tl" rotWithShape="0">
              <a:prstClr val="black">
                <a:alpha val="40000"/>
              </a:prstClr>
            </a:outerShdw>
          </a:effectLst>
        </p:spPr>
        <p:txBody>
          <a:bodyPr/>
          <a:lstStyle/>
          <a:p>
            <a:endParaRPr lang="uk-UA"/>
          </a:p>
        </p:txBody>
      </p:sp>
      <p:sp>
        <p:nvSpPr>
          <p:cNvPr id="35" name="Content Placeholder 6"/>
          <p:cNvSpPr>
            <a:spLocks noGrp="1"/>
          </p:cNvSpPr>
          <p:nvPr>
            <p:ph sz="quarter" idx="22"/>
          </p:nvPr>
        </p:nvSpPr>
        <p:spPr>
          <a:xfrm>
            <a:off x="3491109" y="3867894"/>
            <a:ext cx="2160984" cy="935881"/>
          </a:xfrm>
        </p:spPr>
        <p:txBody>
          <a:bodyPr>
            <a:normAutofit/>
          </a:bodyPr>
          <a:lstStyle>
            <a:lvl1pPr marL="0" indent="0">
              <a:buNone/>
              <a:defRPr sz="1000"/>
            </a:lvl1pPr>
          </a:lstStyle>
          <a:p>
            <a:pPr lvl="0"/>
            <a:r>
              <a:rPr lang="en-US" dirty="0"/>
              <a:t>Click to edit Master text styles</a:t>
            </a:r>
          </a:p>
        </p:txBody>
      </p:sp>
      <p:sp>
        <p:nvSpPr>
          <p:cNvPr id="36" name="Text Placeholder 13"/>
          <p:cNvSpPr>
            <a:spLocks noGrp="1"/>
          </p:cNvSpPr>
          <p:nvPr>
            <p:ph type="body" sz="quarter" idx="23" hasCustomPrompt="1"/>
          </p:nvPr>
        </p:nvSpPr>
        <p:spPr>
          <a:xfrm>
            <a:off x="3491248" y="3219822"/>
            <a:ext cx="2160184" cy="432048"/>
          </a:xfrm>
        </p:spPr>
        <p:txBody>
          <a:bodyPr anchor="ctr">
            <a:normAutofit/>
          </a:bodyPr>
          <a:lstStyle>
            <a:lvl1pPr marL="0" indent="0">
              <a:buNone/>
              <a:defRPr sz="2000">
                <a:latin typeface="+mj-lt"/>
              </a:defRPr>
            </a:lvl1pPr>
          </a:lstStyle>
          <a:p>
            <a:pPr lvl="0"/>
            <a:r>
              <a:rPr lang="en-US" dirty="0"/>
              <a:t>Subtitle</a:t>
            </a:r>
            <a:endParaRPr lang="uk-UA" dirty="0"/>
          </a:p>
        </p:txBody>
      </p:sp>
      <p:sp>
        <p:nvSpPr>
          <p:cNvPr id="37" name="Picture Placeholder 4"/>
          <p:cNvSpPr>
            <a:spLocks noGrp="1"/>
          </p:cNvSpPr>
          <p:nvPr>
            <p:ph type="pic" sz="quarter" idx="24"/>
          </p:nvPr>
        </p:nvSpPr>
        <p:spPr>
          <a:xfrm>
            <a:off x="6156179" y="1205687"/>
            <a:ext cx="2161008" cy="1943844"/>
          </a:xfrm>
          <a:effectLst>
            <a:outerShdw blurRad="38100" dist="12700" dir="2700000" algn="tl" rotWithShape="0">
              <a:prstClr val="black">
                <a:alpha val="40000"/>
              </a:prstClr>
            </a:outerShdw>
          </a:effectLst>
        </p:spPr>
        <p:txBody>
          <a:bodyPr/>
          <a:lstStyle/>
          <a:p>
            <a:endParaRPr lang="uk-UA"/>
          </a:p>
        </p:txBody>
      </p:sp>
      <p:sp>
        <p:nvSpPr>
          <p:cNvPr id="38" name="Content Placeholder 6"/>
          <p:cNvSpPr>
            <a:spLocks noGrp="1"/>
          </p:cNvSpPr>
          <p:nvPr>
            <p:ph sz="quarter" idx="25"/>
          </p:nvPr>
        </p:nvSpPr>
        <p:spPr>
          <a:xfrm>
            <a:off x="6156176" y="3867894"/>
            <a:ext cx="2160984" cy="935881"/>
          </a:xfrm>
        </p:spPr>
        <p:txBody>
          <a:bodyPr>
            <a:normAutofit/>
          </a:bodyPr>
          <a:lstStyle>
            <a:lvl1pPr marL="0" indent="0">
              <a:buNone/>
              <a:defRPr sz="1000"/>
            </a:lvl1pPr>
          </a:lstStyle>
          <a:p>
            <a:pPr lvl="0"/>
            <a:r>
              <a:rPr lang="en-US" dirty="0"/>
              <a:t>Click to edit Master text styles</a:t>
            </a:r>
          </a:p>
        </p:txBody>
      </p:sp>
      <p:sp>
        <p:nvSpPr>
          <p:cNvPr id="39" name="Text Placeholder 13"/>
          <p:cNvSpPr>
            <a:spLocks noGrp="1"/>
          </p:cNvSpPr>
          <p:nvPr>
            <p:ph type="body" sz="quarter" idx="26" hasCustomPrompt="1"/>
          </p:nvPr>
        </p:nvSpPr>
        <p:spPr>
          <a:xfrm>
            <a:off x="6156315" y="3219822"/>
            <a:ext cx="2160184" cy="432048"/>
          </a:xfrm>
        </p:spPr>
        <p:txBody>
          <a:bodyPr anchor="ctr">
            <a:normAutofit/>
          </a:bodyPr>
          <a:lstStyle>
            <a:lvl1pPr marL="0" indent="0">
              <a:buNone/>
              <a:defRPr sz="2000">
                <a:latin typeface="+mj-lt"/>
              </a:defRPr>
            </a:lvl1pPr>
          </a:lstStyle>
          <a:p>
            <a:pPr lvl="0"/>
            <a:r>
              <a:rPr lang="en-US" dirty="0"/>
              <a:t>Subtitle</a:t>
            </a:r>
            <a:endParaRPr lang="uk-UA" dirty="0"/>
          </a:p>
        </p:txBody>
      </p:sp>
      <p:sp>
        <p:nvSpPr>
          <p:cNvPr id="40" name="Text Placeholder 3"/>
          <p:cNvSpPr>
            <a:spLocks noGrp="1"/>
          </p:cNvSpPr>
          <p:nvPr>
            <p:ph type="body" sz="quarter" idx="33" hasCustomPrompt="1"/>
          </p:nvPr>
        </p:nvSpPr>
        <p:spPr>
          <a:xfrm>
            <a:off x="827584" y="3579862"/>
            <a:ext cx="2160240" cy="288156"/>
          </a:xfrm>
        </p:spPr>
        <p:txBody>
          <a:bodyPr anchor="ctr"/>
          <a:lstStyle>
            <a:lvl1pPr marL="0" indent="0" algn="l">
              <a:buNone/>
              <a:defRPr/>
            </a:lvl1pPr>
          </a:lstStyle>
          <a:p>
            <a:pPr lvl="0"/>
            <a:r>
              <a:rPr lang="en-US" dirty="0"/>
              <a:t>text</a:t>
            </a:r>
            <a:endParaRPr lang="uk-UA" dirty="0"/>
          </a:p>
        </p:txBody>
      </p:sp>
      <p:sp>
        <p:nvSpPr>
          <p:cNvPr id="41" name="Text Placeholder 3"/>
          <p:cNvSpPr>
            <a:spLocks noGrp="1"/>
          </p:cNvSpPr>
          <p:nvPr>
            <p:ph type="body" sz="quarter" idx="34" hasCustomPrompt="1"/>
          </p:nvPr>
        </p:nvSpPr>
        <p:spPr>
          <a:xfrm>
            <a:off x="3478576" y="3579862"/>
            <a:ext cx="2160240" cy="288156"/>
          </a:xfrm>
        </p:spPr>
        <p:txBody>
          <a:bodyPr anchor="ctr"/>
          <a:lstStyle>
            <a:lvl1pPr marL="0" indent="0" algn="l">
              <a:buNone/>
              <a:defRPr/>
            </a:lvl1pPr>
          </a:lstStyle>
          <a:p>
            <a:pPr lvl="0"/>
            <a:r>
              <a:rPr lang="en-US" dirty="0"/>
              <a:t>text</a:t>
            </a:r>
            <a:endParaRPr lang="uk-UA" dirty="0"/>
          </a:p>
        </p:txBody>
      </p:sp>
      <p:sp>
        <p:nvSpPr>
          <p:cNvPr id="42" name="Text Placeholder 3"/>
          <p:cNvSpPr>
            <a:spLocks noGrp="1"/>
          </p:cNvSpPr>
          <p:nvPr>
            <p:ph type="body" sz="quarter" idx="35" hasCustomPrompt="1"/>
          </p:nvPr>
        </p:nvSpPr>
        <p:spPr>
          <a:xfrm>
            <a:off x="6152619" y="3579862"/>
            <a:ext cx="2160240" cy="288156"/>
          </a:xfrm>
        </p:spPr>
        <p:txBody>
          <a:bodyPr anchor="ctr"/>
          <a:lstStyle>
            <a:lvl1pPr marL="0" indent="0" algn="l">
              <a:buNone/>
              <a:defRPr/>
            </a:lvl1pPr>
          </a:lstStyle>
          <a:p>
            <a:pPr lvl="0"/>
            <a:r>
              <a:rPr lang="en-US" dirty="0"/>
              <a:t>text</a:t>
            </a:r>
            <a:endParaRPr lang="uk-UA" dirty="0"/>
          </a:p>
        </p:txBody>
      </p:sp>
      <p:sp>
        <p:nvSpPr>
          <p:cNvPr id="3" name="Footer Placeholder 2"/>
          <p:cNvSpPr>
            <a:spLocks noGrp="1"/>
          </p:cNvSpPr>
          <p:nvPr>
            <p:ph type="ftr" sz="quarter" idx="36"/>
          </p:nvPr>
        </p:nvSpPr>
        <p:spPr/>
        <p:txBody>
          <a:bodyPr/>
          <a:lstStyle/>
          <a:p>
            <a:pPr algn="r"/>
            <a:r>
              <a:rPr lang="en-US"/>
              <a:t>www.company.com</a:t>
            </a:r>
            <a:endParaRPr lang="uk-UA" dirty="0"/>
          </a:p>
        </p:txBody>
      </p:sp>
    </p:spTree>
    <p:extLst>
      <p:ext uri="{BB962C8B-B14F-4D97-AF65-F5344CB8AC3E}">
        <p14:creationId xmlns:p14="http://schemas.microsoft.com/office/powerpoint/2010/main" val="22625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250"/>
                                        <p:tgtEl>
                                          <p:spTgt spid="24"/>
                                        </p:tgtEl>
                                      </p:cBhvr>
                                    </p:animEffect>
                                  </p:childTnLst>
                                </p:cTn>
                              </p:par>
                            </p:childTnLst>
                          </p:cTn>
                        </p:par>
                        <p:par>
                          <p:cTn id="16" fill="hold">
                            <p:stCondLst>
                              <p:cond delay="75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250"/>
                                        <p:tgtEl>
                                          <p:spTgt spid="34"/>
                                        </p:tgtEl>
                                      </p:cBhvr>
                                    </p:animEffect>
                                  </p:childTnLst>
                                </p:cTn>
                              </p:par>
                            </p:childTnLst>
                          </p:cTn>
                        </p:par>
                        <p:par>
                          <p:cTn id="20" fill="hold">
                            <p:stCondLst>
                              <p:cond delay="1000"/>
                            </p:stCondLst>
                            <p:childTnLst>
                              <p:par>
                                <p:cTn id="21" presetID="22" presetClass="entr" presetSubtype="1" fill="hold" grpId="0" nodeType="afterEffect" nodePh="1">
                                  <p:stCondLst>
                                    <p:cond delay="0"/>
                                  </p:stCondLst>
                                  <p:endCondLst>
                                    <p:cond evt="begin" delay="0">
                                      <p:tn val="21"/>
                                    </p:cond>
                                  </p:end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24" grpId="0"/>
      <p:bldP spid="34" grpId="0"/>
      <p:bldP spid="37"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24" name="Picture Placeholder 4"/>
          <p:cNvSpPr>
            <a:spLocks noGrp="1"/>
          </p:cNvSpPr>
          <p:nvPr>
            <p:ph type="pic" sz="quarter" idx="18"/>
          </p:nvPr>
        </p:nvSpPr>
        <p:spPr>
          <a:xfrm>
            <a:off x="735949" y="1347614"/>
            <a:ext cx="1624258" cy="1461034"/>
          </a:xfrm>
          <a:effectLst>
            <a:outerShdw blurRad="38100" dist="12700" dir="2700000" algn="tl" rotWithShape="0">
              <a:prstClr val="black">
                <a:alpha val="40000"/>
              </a:prstClr>
            </a:outerShdw>
          </a:effectLst>
        </p:spPr>
        <p:txBody>
          <a:bodyPr/>
          <a:lstStyle/>
          <a:p>
            <a:endParaRPr lang="uk-UA"/>
          </a:p>
        </p:txBody>
      </p:sp>
      <p:sp>
        <p:nvSpPr>
          <p:cNvPr id="25" name="Content Placeholder 6"/>
          <p:cNvSpPr>
            <a:spLocks noGrp="1"/>
          </p:cNvSpPr>
          <p:nvPr>
            <p:ph sz="quarter" idx="19"/>
          </p:nvPr>
        </p:nvSpPr>
        <p:spPr>
          <a:xfrm>
            <a:off x="611560" y="3768416"/>
            <a:ext cx="1873006" cy="935881"/>
          </a:xfrm>
        </p:spPr>
        <p:txBody>
          <a:bodyPr>
            <a:normAutofit/>
          </a:bodyPr>
          <a:lstStyle>
            <a:lvl1pPr marL="0" indent="0" algn="ctr">
              <a:buNone/>
              <a:defRPr sz="1000"/>
            </a:lvl1pPr>
          </a:lstStyle>
          <a:p>
            <a:pPr lvl="0"/>
            <a:r>
              <a:rPr lang="en-US" dirty="0"/>
              <a:t>Click to edit Master text styles</a:t>
            </a:r>
          </a:p>
        </p:txBody>
      </p:sp>
      <p:sp>
        <p:nvSpPr>
          <p:cNvPr id="26" name="Text Placeholder 13"/>
          <p:cNvSpPr>
            <a:spLocks noGrp="1"/>
          </p:cNvSpPr>
          <p:nvPr>
            <p:ph type="body" sz="quarter" idx="20" hasCustomPrompt="1"/>
          </p:nvPr>
        </p:nvSpPr>
        <p:spPr>
          <a:xfrm>
            <a:off x="611646" y="3120344"/>
            <a:ext cx="1872312" cy="432048"/>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40" name="Text Placeholder 3"/>
          <p:cNvSpPr>
            <a:spLocks noGrp="1"/>
          </p:cNvSpPr>
          <p:nvPr>
            <p:ph type="body" sz="quarter" idx="33" hasCustomPrompt="1"/>
          </p:nvPr>
        </p:nvSpPr>
        <p:spPr>
          <a:xfrm>
            <a:off x="612281" y="3480384"/>
            <a:ext cx="1872362" cy="288156"/>
          </a:xfrm>
        </p:spPr>
        <p:txBody>
          <a:bodyPr anchor="ctr"/>
          <a:lstStyle>
            <a:lvl1pPr marL="0" indent="0" algn="ctr">
              <a:buNone/>
              <a:defRPr/>
            </a:lvl1pPr>
          </a:lstStyle>
          <a:p>
            <a:pPr lvl="0"/>
            <a:r>
              <a:rPr lang="en-US" dirty="0"/>
              <a:t>text</a:t>
            </a:r>
            <a:endParaRPr lang="uk-UA" dirty="0"/>
          </a:p>
        </p:txBody>
      </p:sp>
      <p:sp>
        <p:nvSpPr>
          <p:cNvPr id="18" name="Picture Placeholder 4"/>
          <p:cNvSpPr>
            <a:spLocks noGrp="1"/>
          </p:cNvSpPr>
          <p:nvPr>
            <p:ph type="pic" sz="quarter" idx="34"/>
          </p:nvPr>
        </p:nvSpPr>
        <p:spPr>
          <a:xfrm>
            <a:off x="2751298" y="1347614"/>
            <a:ext cx="1624258" cy="1461034"/>
          </a:xfrm>
          <a:effectLst>
            <a:outerShdw blurRad="38100" dist="12700" dir="2700000" algn="tl" rotWithShape="0">
              <a:prstClr val="black">
                <a:alpha val="40000"/>
              </a:prstClr>
            </a:outerShdw>
          </a:effectLst>
        </p:spPr>
        <p:txBody>
          <a:bodyPr/>
          <a:lstStyle/>
          <a:p>
            <a:endParaRPr lang="uk-UA"/>
          </a:p>
        </p:txBody>
      </p:sp>
      <p:sp>
        <p:nvSpPr>
          <p:cNvPr id="19" name="Content Placeholder 6"/>
          <p:cNvSpPr>
            <a:spLocks noGrp="1"/>
          </p:cNvSpPr>
          <p:nvPr>
            <p:ph sz="quarter" idx="35"/>
          </p:nvPr>
        </p:nvSpPr>
        <p:spPr>
          <a:xfrm>
            <a:off x="2626909" y="3768416"/>
            <a:ext cx="1873006" cy="935881"/>
          </a:xfrm>
        </p:spPr>
        <p:txBody>
          <a:bodyPr>
            <a:normAutofit/>
          </a:bodyPr>
          <a:lstStyle>
            <a:lvl1pPr marL="0" indent="0" algn="ctr">
              <a:buNone/>
              <a:defRPr sz="1000"/>
            </a:lvl1pPr>
          </a:lstStyle>
          <a:p>
            <a:pPr lvl="0"/>
            <a:r>
              <a:rPr lang="en-US" dirty="0"/>
              <a:t>Click to edit Master text styles</a:t>
            </a:r>
          </a:p>
        </p:txBody>
      </p:sp>
      <p:sp>
        <p:nvSpPr>
          <p:cNvPr id="20" name="Text Placeholder 13"/>
          <p:cNvSpPr>
            <a:spLocks noGrp="1"/>
          </p:cNvSpPr>
          <p:nvPr>
            <p:ph type="body" sz="quarter" idx="36" hasCustomPrompt="1"/>
          </p:nvPr>
        </p:nvSpPr>
        <p:spPr>
          <a:xfrm>
            <a:off x="2626995" y="3120344"/>
            <a:ext cx="1872312" cy="432048"/>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21" name="Text Placeholder 3"/>
          <p:cNvSpPr>
            <a:spLocks noGrp="1"/>
          </p:cNvSpPr>
          <p:nvPr>
            <p:ph type="body" sz="quarter" idx="37" hasCustomPrompt="1"/>
          </p:nvPr>
        </p:nvSpPr>
        <p:spPr>
          <a:xfrm>
            <a:off x="2627630" y="3480384"/>
            <a:ext cx="1872362" cy="288156"/>
          </a:xfrm>
        </p:spPr>
        <p:txBody>
          <a:bodyPr anchor="ctr"/>
          <a:lstStyle>
            <a:lvl1pPr marL="0" indent="0" algn="ctr">
              <a:buNone/>
              <a:defRPr/>
            </a:lvl1pPr>
          </a:lstStyle>
          <a:p>
            <a:pPr lvl="0"/>
            <a:r>
              <a:rPr lang="en-US" dirty="0"/>
              <a:t>text</a:t>
            </a:r>
            <a:endParaRPr lang="uk-UA" dirty="0"/>
          </a:p>
        </p:txBody>
      </p:sp>
      <p:sp>
        <p:nvSpPr>
          <p:cNvPr id="22" name="Picture Placeholder 4"/>
          <p:cNvSpPr>
            <a:spLocks noGrp="1"/>
          </p:cNvSpPr>
          <p:nvPr>
            <p:ph type="pic" sz="quarter" idx="38"/>
          </p:nvPr>
        </p:nvSpPr>
        <p:spPr>
          <a:xfrm>
            <a:off x="4767522" y="1347614"/>
            <a:ext cx="1624258" cy="1461034"/>
          </a:xfrm>
          <a:effectLst>
            <a:outerShdw blurRad="38100" dist="12700" dir="2700000" algn="tl" rotWithShape="0">
              <a:prstClr val="black">
                <a:alpha val="40000"/>
              </a:prstClr>
            </a:outerShdw>
          </a:effectLst>
        </p:spPr>
        <p:txBody>
          <a:bodyPr/>
          <a:lstStyle/>
          <a:p>
            <a:endParaRPr lang="uk-UA"/>
          </a:p>
        </p:txBody>
      </p:sp>
      <p:sp>
        <p:nvSpPr>
          <p:cNvPr id="23" name="Content Placeholder 6"/>
          <p:cNvSpPr>
            <a:spLocks noGrp="1"/>
          </p:cNvSpPr>
          <p:nvPr>
            <p:ph sz="quarter" idx="39"/>
          </p:nvPr>
        </p:nvSpPr>
        <p:spPr>
          <a:xfrm>
            <a:off x="4643133" y="3768416"/>
            <a:ext cx="1873006" cy="935881"/>
          </a:xfrm>
        </p:spPr>
        <p:txBody>
          <a:bodyPr>
            <a:normAutofit/>
          </a:bodyPr>
          <a:lstStyle>
            <a:lvl1pPr marL="0" indent="0" algn="ctr">
              <a:buNone/>
              <a:defRPr sz="1000"/>
            </a:lvl1pPr>
          </a:lstStyle>
          <a:p>
            <a:pPr lvl="0"/>
            <a:r>
              <a:rPr lang="en-US" dirty="0"/>
              <a:t>Click to edit Master text styles</a:t>
            </a:r>
          </a:p>
        </p:txBody>
      </p:sp>
      <p:sp>
        <p:nvSpPr>
          <p:cNvPr id="27" name="Text Placeholder 13"/>
          <p:cNvSpPr>
            <a:spLocks noGrp="1"/>
          </p:cNvSpPr>
          <p:nvPr>
            <p:ph type="body" sz="quarter" idx="40" hasCustomPrompt="1"/>
          </p:nvPr>
        </p:nvSpPr>
        <p:spPr>
          <a:xfrm>
            <a:off x="4643219" y="3120344"/>
            <a:ext cx="1872312" cy="432048"/>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28" name="Text Placeholder 3"/>
          <p:cNvSpPr>
            <a:spLocks noGrp="1"/>
          </p:cNvSpPr>
          <p:nvPr>
            <p:ph type="body" sz="quarter" idx="41" hasCustomPrompt="1"/>
          </p:nvPr>
        </p:nvSpPr>
        <p:spPr>
          <a:xfrm>
            <a:off x="4643854" y="3480384"/>
            <a:ext cx="1872362" cy="288156"/>
          </a:xfrm>
        </p:spPr>
        <p:txBody>
          <a:bodyPr anchor="ctr"/>
          <a:lstStyle>
            <a:lvl1pPr marL="0" indent="0" algn="ctr">
              <a:buNone/>
              <a:defRPr/>
            </a:lvl1pPr>
          </a:lstStyle>
          <a:p>
            <a:pPr lvl="0"/>
            <a:r>
              <a:rPr lang="en-US" dirty="0"/>
              <a:t>text</a:t>
            </a:r>
            <a:endParaRPr lang="uk-UA" dirty="0"/>
          </a:p>
        </p:txBody>
      </p:sp>
      <p:sp>
        <p:nvSpPr>
          <p:cNvPr id="29" name="Picture Placeholder 4"/>
          <p:cNvSpPr>
            <a:spLocks noGrp="1"/>
          </p:cNvSpPr>
          <p:nvPr>
            <p:ph type="pic" sz="quarter" idx="42"/>
          </p:nvPr>
        </p:nvSpPr>
        <p:spPr>
          <a:xfrm>
            <a:off x="6783746" y="1347614"/>
            <a:ext cx="1624258" cy="1461034"/>
          </a:xfrm>
          <a:effectLst>
            <a:outerShdw blurRad="38100" dist="12700" dir="2700000" algn="tl" rotWithShape="0">
              <a:prstClr val="black">
                <a:alpha val="40000"/>
              </a:prstClr>
            </a:outerShdw>
          </a:effectLst>
        </p:spPr>
        <p:txBody>
          <a:bodyPr/>
          <a:lstStyle/>
          <a:p>
            <a:endParaRPr lang="uk-UA"/>
          </a:p>
        </p:txBody>
      </p:sp>
      <p:sp>
        <p:nvSpPr>
          <p:cNvPr id="30" name="Content Placeholder 6"/>
          <p:cNvSpPr>
            <a:spLocks noGrp="1"/>
          </p:cNvSpPr>
          <p:nvPr>
            <p:ph sz="quarter" idx="43"/>
          </p:nvPr>
        </p:nvSpPr>
        <p:spPr>
          <a:xfrm>
            <a:off x="6659357" y="3768416"/>
            <a:ext cx="1873006" cy="935881"/>
          </a:xfrm>
        </p:spPr>
        <p:txBody>
          <a:bodyPr>
            <a:normAutofit/>
          </a:bodyPr>
          <a:lstStyle>
            <a:lvl1pPr marL="0" indent="0" algn="ctr">
              <a:buNone/>
              <a:defRPr sz="1000"/>
            </a:lvl1pPr>
          </a:lstStyle>
          <a:p>
            <a:pPr lvl="0"/>
            <a:r>
              <a:rPr lang="en-US" dirty="0"/>
              <a:t>Click to edit Master text styles</a:t>
            </a:r>
          </a:p>
        </p:txBody>
      </p:sp>
      <p:sp>
        <p:nvSpPr>
          <p:cNvPr id="31" name="Text Placeholder 13"/>
          <p:cNvSpPr>
            <a:spLocks noGrp="1"/>
          </p:cNvSpPr>
          <p:nvPr>
            <p:ph type="body" sz="quarter" idx="44" hasCustomPrompt="1"/>
          </p:nvPr>
        </p:nvSpPr>
        <p:spPr>
          <a:xfrm>
            <a:off x="6659443" y="3120344"/>
            <a:ext cx="1872312" cy="432048"/>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32" name="Text Placeholder 3"/>
          <p:cNvSpPr>
            <a:spLocks noGrp="1"/>
          </p:cNvSpPr>
          <p:nvPr>
            <p:ph type="body" sz="quarter" idx="45" hasCustomPrompt="1"/>
          </p:nvPr>
        </p:nvSpPr>
        <p:spPr>
          <a:xfrm>
            <a:off x="6660078" y="3480384"/>
            <a:ext cx="1872362" cy="288156"/>
          </a:xfrm>
        </p:spPr>
        <p:txBody>
          <a:bodyPr anchor="ctr"/>
          <a:lstStyle>
            <a:lvl1pPr marL="0" indent="0" algn="ctr">
              <a:buNone/>
              <a:defRPr/>
            </a:lvl1pPr>
          </a:lstStyle>
          <a:p>
            <a:pPr lvl="0"/>
            <a:r>
              <a:rPr lang="en-US" dirty="0"/>
              <a:t>text</a:t>
            </a:r>
            <a:endParaRPr lang="uk-UA" dirty="0"/>
          </a:p>
        </p:txBody>
      </p:sp>
      <p:sp>
        <p:nvSpPr>
          <p:cNvPr id="3" name="Footer Placeholder 2"/>
          <p:cNvSpPr>
            <a:spLocks noGrp="1"/>
          </p:cNvSpPr>
          <p:nvPr>
            <p:ph type="ftr" sz="quarter" idx="46"/>
          </p:nvPr>
        </p:nvSpPr>
        <p:spPr/>
        <p:txBody>
          <a:bodyPr/>
          <a:lstStyle/>
          <a:p>
            <a:pPr algn="r"/>
            <a:r>
              <a:rPr lang="en-US"/>
              <a:t>www.company.com</a:t>
            </a:r>
            <a:endParaRPr lang="uk-UA" dirty="0"/>
          </a:p>
        </p:txBody>
      </p:sp>
    </p:spTree>
    <p:extLst>
      <p:ext uri="{BB962C8B-B14F-4D97-AF65-F5344CB8AC3E}">
        <p14:creationId xmlns:p14="http://schemas.microsoft.com/office/powerpoint/2010/main" val="155212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250"/>
                                        <p:tgtEl>
                                          <p:spTgt spid="24"/>
                                        </p:tgtEl>
                                      </p:cBhvr>
                                    </p:animEffect>
                                  </p:childTnLst>
                                </p:cTn>
                              </p:par>
                            </p:childTnLst>
                          </p:cTn>
                        </p:par>
                        <p:par>
                          <p:cTn id="16" fill="hold">
                            <p:stCondLst>
                              <p:cond delay="75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250"/>
                                        <p:tgtEl>
                                          <p:spTgt spid="18"/>
                                        </p:tgtEl>
                                      </p:cBhvr>
                                    </p:animEffect>
                                  </p:childTnLst>
                                </p:cTn>
                              </p:par>
                            </p:childTnLst>
                          </p:cTn>
                        </p:par>
                        <p:par>
                          <p:cTn id="20" fill="hold">
                            <p:stCondLst>
                              <p:cond delay="1000"/>
                            </p:stCondLst>
                            <p:childTnLst>
                              <p:par>
                                <p:cTn id="21" presetID="22" presetClass="entr" presetSubtype="1" fill="hold" grpId="0" nodeType="afterEffect" nodePh="1">
                                  <p:stCondLst>
                                    <p:cond delay="0"/>
                                  </p:stCondLst>
                                  <p:endCondLst>
                                    <p:cond evt="begin" delay="0">
                                      <p:tn val="21"/>
                                    </p:cond>
                                  </p:end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250"/>
                                        <p:tgtEl>
                                          <p:spTgt spid="22"/>
                                        </p:tgtEl>
                                      </p:cBhvr>
                                    </p:animEffect>
                                  </p:childTnLst>
                                </p:cTn>
                              </p:par>
                            </p:childTnLst>
                          </p:cTn>
                        </p:par>
                        <p:par>
                          <p:cTn id="24" fill="hold">
                            <p:stCondLst>
                              <p:cond delay="1250"/>
                            </p:stCondLst>
                            <p:childTnLst>
                              <p:par>
                                <p:cTn id="25" presetID="22" presetClass="entr" presetSubtype="1" fill="hold" grpId="0" nodeType="afterEffect" nodePh="1">
                                  <p:stCondLst>
                                    <p:cond delay="0"/>
                                  </p:stCondLst>
                                  <p:endCondLst>
                                    <p:cond evt="begin" delay="0">
                                      <p:tn val="25"/>
                                    </p:cond>
                                  </p:end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24" grpId="0"/>
      <p:bldP spid="18" grpId="0"/>
      <p:bldP spid="22" grpId="0"/>
      <p:bldP spid="29"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24" name="Picture Placeholder 4"/>
          <p:cNvSpPr>
            <a:spLocks noGrp="1"/>
          </p:cNvSpPr>
          <p:nvPr>
            <p:ph type="pic" sz="quarter" idx="18"/>
          </p:nvPr>
        </p:nvSpPr>
        <p:spPr>
          <a:xfrm>
            <a:off x="35496" y="1570457"/>
            <a:ext cx="2109257" cy="1461034"/>
          </a:xfrm>
        </p:spPr>
        <p:txBody>
          <a:bodyPr/>
          <a:lstStyle/>
          <a:p>
            <a:endParaRPr lang="uk-UA"/>
          </a:p>
        </p:txBody>
      </p:sp>
      <p:sp>
        <p:nvSpPr>
          <p:cNvPr id="25" name="Content Placeholder 6"/>
          <p:cNvSpPr>
            <a:spLocks noGrp="1"/>
          </p:cNvSpPr>
          <p:nvPr>
            <p:ph sz="quarter" idx="19"/>
          </p:nvPr>
        </p:nvSpPr>
        <p:spPr>
          <a:xfrm>
            <a:off x="251520" y="3751571"/>
            <a:ext cx="1873006" cy="1052427"/>
          </a:xfrm>
        </p:spPr>
        <p:txBody>
          <a:bodyPr>
            <a:normAutofit/>
          </a:bodyPr>
          <a:lstStyle>
            <a:lvl1pPr marL="0" indent="0" algn="r">
              <a:buNone/>
              <a:defRPr sz="1000"/>
            </a:lvl1pPr>
          </a:lstStyle>
          <a:p>
            <a:pPr lvl="0"/>
            <a:r>
              <a:rPr lang="en-US" dirty="0"/>
              <a:t>Click to edit Master text styles</a:t>
            </a:r>
          </a:p>
        </p:txBody>
      </p:sp>
      <p:sp>
        <p:nvSpPr>
          <p:cNvPr id="26" name="Text Placeholder 13"/>
          <p:cNvSpPr>
            <a:spLocks noGrp="1"/>
          </p:cNvSpPr>
          <p:nvPr>
            <p:ph type="body" sz="quarter" idx="20" hasCustomPrompt="1"/>
          </p:nvPr>
        </p:nvSpPr>
        <p:spPr>
          <a:xfrm>
            <a:off x="251606" y="3220045"/>
            <a:ext cx="1872312" cy="432048"/>
          </a:xfrm>
        </p:spPr>
        <p:txBody>
          <a:bodyPr anchor="ctr">
            <a:normAutofit/>
          </a:bodyPr>
          <a:lstStyle>
            <a:lvl1pPr marL="0" indent="0" algn="r">
              <a:buNone/>
              <a:defRPr sz="2000">
                <a:latin typeface="+mj-lt"/>
              </a:defRPr>
            </a:lvl1pPr>
          </a:lstStyle>
          <a:p>
            <a:pPr lvl="0"/>
            <a:r>
              <a:rPr lang="en-US" dirty="0"/>
              <a:t>Subtitle</a:t>
            </a:r>
            <a:endParaRPr lang="uk-UA" dirty="0"/>
          </a:p>
        </p:txBody>
      </p:sp>
      <p:sp>
        <p:nvSpPr>
          <p:cNvPr id="18" name="Picture Placeholder 4"/>
          <p:cNvSpPr>
            <a:spLocks noGrp="1"/>
          </p:cNvSpPr>
          <p:nvPr>
            <p:ph type="pic" sz="quarter" idx="34"/>
          </p:nvPr>
        </p:nvSpPr>
        <p:spPr>
          <a:xfrm>
            <a:off x="2196000" y="1570457"/>
            <a:ext cx="2109257" cy="1461034"/>
          </a:xfrm>
        </p:spPr>
        <p:txBody>
          <a:bodyPr/>
          <a:lstStyle/>
          <a:p>
            <a:endParaRPr lang="uk-UA"/>
          </a:p>
        </p:txBody>
      </p:sp>
      <p:sp>
        <p:nvSpPr>
          <p:cNvPr id="19" name="Content Placeholder 6"/>
          <p:cNvSpPr>
            <a:spLocks noGrp="1"/>
          </p:cNvSpPr>
          <p:nvPr>
            <p:ph sz="quarter" idx="35"/>
          </p:nvPr>
        </p:nvSpPr>
        <p:spPr>
          <a:xfrm>
            <a:off x="2410885" y="3751571"/>
            <a:ext cx="1873006" cy="1052427"/>
          </a:xfrm>
        </p:spPr>
        <p:txBody>
          <a:bodyPr>
            <a:normAutofit/>
          </a:bodyPr>
          <a:lstStyle>
            <a:lvl1pPr marL="0" indent="0" algn="r">
              <a:buNone/>
              <a:defRPr sz="1000"/>
            </a:lvl1pPr>
          </a:lstStyle>
          <a:p>
            <a:pPr lvl="0"/>
            <a:r>
              <a:rPr lang="en-US" dirty="0"/>
              <a:t>Click to edit Master text styles</a:t>
            </a:r>
          </a:p>
        </p:txBody>
      </p:sp>
      <p:sp>
        <p:nvSpPr>
          <p:cNvPr id="20" name="Text Placeholder 13"/>
          <p:cNvSpPr>
            <a:spLocks noGrp="1"/>
          </p:cNvSpPr>
          <p:nvPr>
            <p:ph type="body" sz="quarter" idx="36" hasCustomPrompt="1"/>
          </p:nvPr>
        </p:nvSpPr>
        <p:spPr>
          <a:xfrm>
            <a:off x="2410971" y="3220045"/>
            <a:ext cx="1872312" cy="432048"/>
          </a:xfrm>
        </p:spPr>
        <p:txBody>
          <a:bodyPr anchor="ctr">
            <a:normAutofit/>
          </a:bodyPr>
          <a:lstStyle>
            <a:lvl1pPr marL="0" indent="0" algn="r">
              <a:buNone/>
              <a:defRPr sz="2000">
                <a:latin typeface="+mj-lt"/>
              </a:defRPr>
            </a:lvl1pPr>
          </a:lstStyle>
          <a:p>
            <a:pPr lvl="0"/>
            <a:r>
              <a:rPr lang="en-US" dirty="0"/>
              <a:t>Subtitle</a:t>
            </a:r>
            <a:endParaRPr lang="uk-UA" dirty="0"/>
          </a:p>
        </p:txBody>
      </p:sp>
      <p:sp>
        <p:nvSpPr>
          <p:cNvPr id="22" name="Picture Placeholder 4"/>
          <p:cNvSpPr>
            <a:spLocks noGrp="1"/>
          </p:cNvSpPr>
          <p:nvPr>
            <p:ph type="pic" sz="quarter" idx="38"/>
          </p:nvPr>
        </p:nvSpPr>
        <p:spPr>
          <a:xfrm>
            <a:off x="4356000" y="1570457"/>
            <a:ext cx="2109257" cy="1461034"/>
          </a:xfrm>
        </p:spPr>
        <p:txBody>
          <a:bodyPr/>
          <a:lstStyle/>
          <a:p>
            <a:endParaRPr lang="uk-UA"/>
          </a:p>
        </p:txBody>
      </p:sp>
      <p:sp>
        <p:nvSpPr>
          <p:cNvPr id="23" name="Content Placeholder 6"/>
          <p:cNvSpPr>
            <a:spLocks noGrp="1"/>
          </p:cNvSpPr>
          <p:nvPr>
            <p:ph sz="quarter" idx="39"/>
          </p:nvPr>
        </p:nvSpPr>
        <p:spPr>
          <a:xfrm>
            <a:off x="4643133" y="3751571"/>
            <a:ext cx="1873006" cy="1052427"/>
          </a:xfrm>
        </p:spPr>
        <p:txBody>
          <a:bodyPr>
            <a:normAutofit/>
          </a:bodyPr>
          <a:lstStyle>
            <a:lvl1pPr marL="0" indent="0" algn="r">
              <a:buNone/>
              <a:defRPr sz="1000"/>
            </a:lvl1pPr>
          </a:lstStyle>
          <a:p>
            <a:pPr lvl="0"/>
            <a:r>
              <a:rPr lang="en-US" dirty="0"/>
              <a:t>Click to edit Master text styles</a:t>
            </a:r>
          </a:p>
        </p:txBody>
      </p:sp>
      <p:sp>
        <p:nvSpPr>
          <p:cNvPr id="27" name="Text Placeholder 13"/>
          <p:cNvSpPr>
            <a:spLocks noGrp="1"/>
          </p:cNvSpPr>
          <p:nvPr>
            <p:ph type="body" sz="quarter" idx="40" hasCustomPrompt="1"/>
          </p:nvPr>
        </p:nvSpPr>
        <p:spPr>
          <a:xfrm>
            <a:off x="4643219" y="3220045"/>
            <a:ext cx="1872312" cy="432048"/>
          </a:xfrm>
        </p:spPr>
        <p:txBody>
          <a:bodyPr anchor="ctr">
            <a:normAutofit/>
          </a:bodyPr>
          <a:lstStyle>
            <a:lvl1pPr marL="0" indent="0" algn="r">
              <a:buNone/>
              <a:defRPr sz="2000">
                <a:latin typeface="+mj-lt"/>
              </a:defRPr>
            </a:lvl1pPr>
          </a:lstStyle>
          <a:p>
            <a:pPr lvl="0"/>
            <a:r>
              <a:rPr lang="en-US" dirty="0"/>
              <a:t>Subtitle</a:t>
            </a:r>
            <a:endParaRPr lang="uk-UA" dirty="0"/>
          </a:p>
        </p:txBody>
      </p:sp>
      <p:sp>
        <p:nvSpPr>
          <p:cNvPr id="29" name="Picture Placeholder 4"/>
          <p:cNvSpPr>
            <a:spLocks noGrp="1"/>
          </p:cNvSpPr>
          <p:nvPr>
            <p:ph type="pic" sz="quarter" idx="42"/>
          </p:nvPr>
        </p:nvSpPr>
        <p:spPr>
          <a:xfrm>
            <a:off x="6516000" y="1570457"/>
            <a:ext cx="2109257" cy="1461034"/>
          </a:xfrm>
        </p:spPr>
        <p:txBody>
          <a:bodyPr/>
          <a:lstStyle/>
          <a:p>
            <a:endParaRPr lang="uk-UA"/>
          </a:p>
        </p:txBody>
      </p:sp>
      <p:sp>
        <p:nvSpPr>
          <p:cNvPr id="30" name="Content Placeholder 6"/>
          <p:cNvSpPr>
            <a:spLocks noGrp="1"/>
          </p:cNvSpPr>
          <p:nvPr>
            <p:ph sz="quarter" idx="43"/>
          </p:nvPr>
        </p:nvSpPr>
        <p:spPr>
          <a:xfrm>
            <a:off x="6803373" y="3751571"/>
            <a:ext cx="1873006" cy="1052427"/>
          </a:xfrm>
        </p:spPr>
        <p:txBody>
          <a:bodyPr>
            <a:normAutofit/>
          </a:bodyPr>
          <a:lstStyle>
            <a:lvl1pPr marL="0" indent="0" algn="r">
              <a:buNone/>
              <a:defRPr sz="1000"/>
            </a:lvl1pPr>
          </a:lstStyle>
          <a:p>
            <a:pPr lvl="0"/>
            <a:r>
              <a:rPr lang="en-US" dirty="0"/>
              <a:t>Click to edit Master text styles</a:t>
            </a:r>
          </a:p>
        </p:txBody>
      </p:sp>
      <p:sp>
        <p:nvSpPr>
          <p:cNvPr id="31" name="Text Placeholder 13"/>
          <p:cNvSpPr>
            <a:spLocks noGrp="1"/>
          </p:cNvSpPr>
          <p:nvPr>
            <p:ph type="body" sz="quarter" idx="44" hasCustomPrompt="1"/>
          </p:nvPr>
        </p:nvSpPr>
        <p:spPr>
          <a:xfrm>
            <a:off x="6803459" y="3220045"/>
            <a:ext cx="1872312" cy="432048"/>
          </a:xfrm>
        </p:spPr>
        <p:txBody>
          <a:bodyPr anchor="ctr">
            <a:normAutofit/>
          </a:bodyPr>
          <a:lstStyle>
            <a:lvl1pPr marL="0" indent="0" algn="r">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45"/>
          </p:nvPr>
        </p:nvSpPr>
        <p:spPr/>
        <p:txBody>
          <a:bodyPr/>
          <a:lstStyle/>
          <a:p>
            <a:pPr algn="r"/>
            <a:r>
              <a:rPr lang="en-US"/>
              <a:t>www.company.com</a:t>
            </a:r>
            <a:endParaRPr lang="uk-UA" dirty="0"/>
          </a:p>
        </p:txBody>
      </p:sp>
    </p:spTree>
    <p:extLst>
      <p:ext uri="{BB962C8B-B14F-4D97-AF65-F5344CB8AC3E}">
        <p14:creationId xmlns:p14="http://schemas.microsoft.com/office/powerpoint/2010/main" val="20764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250"/>
                                        <p:tgtEl>
                                          <p:spTgt spid="24"/>
                                        </p:tgtEl>
                                      </p:cBhvr>
                                    </p:animEffect>
                                  </p:childTnLst>
                                </p:cTn>
                              </p:par>
                            </p:childTnLst>
                          </p:cTn>
                        </p:par>
                        <p:par>
                          <p:cTn id="16" fill="hold">
                            <p:stCondLst>
                              <p:cond delay="75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250"/>
                                        <p:tgtEl>
                                          <p:spTgt spid="18"/>
                                        </p:tgtEl>
                                      </p:cBhvr>
                                    </p:animEffect>
                                  </p:childTnLst>
                                </p:cTn>
                              </p:par>
                            </p:childTnLst>
                          </p:cTn>
                        </p:par>
                        <p:par>
                          <p:cTn id="20" fill="hold">
                            <p:stCondLst>
                              <p:cond delay="1000"/>
                            </p:stCondLst>
                            <p:childTnLst>
                              <p:par>
                                <p:cTn id="21" presetID="22" presetClass="entr" presetSubtype="1" fill="hold" grpId="0" nodeType="afterEffect" nodePh="1">
                                  <p:stCondLst>
                                    <p:cond delay="0"/>
                                  </p:stCondLst>
                                  <p:endCondLst>
                                    <p:cond evt="begin" delay="0">
                                      <p:tn val="21"/>
                                    </p:cond>
                                  </p:end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250"/>
                                        <p:tgtEl>
                                          <p:spTgt spid="22"/>
                                        </p:tgtEl>
                                      </p:cBhvr>
                                    </p:animEffect>
                                  </p:childTnLst>
                                </p:cTn>
                              </p:par>
                            </p:childTnLst>
                          </p:cTn>
                        </p:par>
                        <p:par>
                          <p:cTn id="24" fill="hold">
                            <p:stCondLst>
                              <p:cond delay="1250"/>
                            </p:stCondLst>
                            <p:childTnLst>
                              <p:par>
                                <p:cTn id="25" presetID="22" presetClass="entr" presetSubtype="1" fill="hold" grpId="0" nodeType="afterEffect" nodePh="1">
                                  <p:stCondLst>
                                    <p:cond delay="0"/>
                                  </p:stCondLst>
                                  <p:endCondLst>
                                    <p:cond evt="begin" delay="0">
                                      <p:tn val="25"/>
                                    </p:cond>
                                  </p:end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24" grpId="0"/>
      <p:bldP spid="18" grpId="0"/>
      <p:bldP spid="22" grpId="0"/>
      <p:bldP spid="29"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8" name="Picture Placeholder 4"/>
          <p:cNvSpPr>
            <a:spLocks noGrp="1"/>
          </p:cNvSpPr>
          <p:nvPr>
            <p:ph type="pic" sz="quarter" idx="18"/>
          </p:nvPr>
        </p:nvSpPr>
        <p:spPr>
          <a:xfrm>
            <a:off x="20762" y="1225367"/>
            <a:ext cx="1722166" cy="1828398"/>
          </a:xfrm>
          <a:effectLst>
            <a:outerShdw blurRad="38100" dist="12700" dir="2700000" algn="tl" rotWithShape="0">
              <a:prstClr val="black">
                <a:alpha val="40000"/>
              </a:prstClr>
            </a:outerShdw>
          </a:effectLst>
        </p:spPr>
        <p:txBody>
          <a:bodyPr/>
          <a:lstStyle/>
          <a:p>
            <a:endParaRPr lang="uk-UA"/>
          </a:p>
        </p:txBody>
      </p:sp>
      <p:sp>
        <p:nvSpPr>
          <p:cNvPr id="19" name="Picture Placeholder 4"/>
          <p:cNvSpPr>
            <a:spLocks noGrp="1"/>
          </p:cNvSpPr>
          <p:nvPr>
            <p:ph type="pic" sz="quarter" idx="27"/>
          </p:nvPr>
        </p:nvSpPr>
        <p:spPr>
          <a:xfrm>
            <a:off x="1787422" y="1215195"/>
            <a:ext cx="1968756" cy="984646"/>
          </a:xfrm>
          <a:effectLst>
            <a:outerShdw blurRad="38100" dist="12700" dir="2700000" algn="tl" rotWithShape="0">
              <a:prstClr val="black">
                <a:alpha val="40000"/>
              </a:prstClr>
            </a:outerShdw>
          </a:effectLst>
        </p:spPr>
        <p:txBody>
          <a:bodyPr/>
          <a:lstStyle/>
          <a:p>
            <a:endParaRPr lang="uk-UA"/>
          </a:p>
        </p:txBody>
      </p:sp>
      <p:sp>
        <p:nvSpPr>
          <p:cNvPr id="20" name="Picture Placeholder 4"/>
          <p:cNvSpPr>
            <a:spLocks noGrp="1"/>
          </p:cNvSpPr>
          <p:nvPr>
            <p:ph type="pic" sz="quarter" idx="28"/>
          </p:nvPr>
        </p:nvSpPr>
        <p:spPr>
          <a:xfrm>
            <a:off x="3795977" y="1222824"/>
            <a:ext cx="1332614" cy="1617460"/>
          </a:xfrm>
          <a:effectLst>
            <a:outerShdw blurRad="38100" dist="12700" dir="2700000" algn="tl" rotWithShape="0">
              <a:prstClr val="black">
                <a:alpha val="40000"/>
              </a:prstClr>
            </a:outerShdw>
          </a:effectLst>
        </p:spPr>
        <p:txBody>
          <a:bodyPr/>
          <a:lstStyle/>
          <a:p>
            <a:endParaRPr lang="uk-UA"/>
          </a:p>
        </p:txBody>
      </p:sp>
      <p:sp>
        <p:nvSpPr>
          <p:cNvPr id="21" name="Picture Placeholder 4"/>
          <p:cNvSpPr>
            <a:spLocks noGrp="1"/>
          </p:cNvSpPr>
          <p:nvPr>
            <p:ph type="pic" sz="quarter" idx="29"/>
          </p:nvPr>
        </p:nvSpPr>
        <p:spPr>
          <a:xfrm>
            <a:off x="20761" y="3100146"/>
            <a:ext cx="1722166" cy="2019014"/>
          </a:xfrm>
          <a:effectLst>
            <a:outerShdw blurRad="38100" dist="12700" dir="2700000" algn="tl" rotWithShape="0">
              <a:prstClr val="black">
                <a:alpha val="40000"/>
              </a:prstClr>
            </a:outerShdw>
          </a:effectLst>
        </p:spPr>
        <p:txBody>
          <a:bodyPr/>
          <a:lstStyle/>
          <a:p>
            <a:endParaRPr lang="uk-UA"/>
          </a:p>
        </p:txBody>
      </p:sp>
      <p:sp>
        <p:nvSpPr>
          <p:cNvPr id="22" name="Picture Placeholder 4"/>
          <p:cNvSpPr>
            <a:spLocks noGrp="1"/>
          </p:cNvSpPr>
          <p:nvPr>
            <p:ph type="pic" sz="quarter" idx="30"/>
          </p:nvPr>
        </p:nvSpPr>
        <p:spPr>
          <a:xfrm>
            <a:off x="1787422" y="2257200"/>
            <a:ext cx="1968756" cy="1296000"/>
          </a:xfrm>
          <a:effectLst>
            <a:outerShdw blurRad="38100" dist="12700" dir="2700000" algn="tl" rotWithShape="0">
              <a:prstClr val="black">
                <a:alpha val="40000"/>
              </a:prstClr>
            </a:outerShdw>
          </a:effectLst>
        </p:spPr>
        <p:txBody>
          <a:bodyPr/>
          <a:lstStyle/>
          <a:p>
            <a:endParaRPr lang="uk-UA"/>
          </a:p>
        </p:txBody>
      </p:sp>
      <p:sp>
        <p:nvSpPr>
          <p:cNvPr id="23" name="Picture Placeholder 4"/>
          <p:cNvSpPr>
            <a:spLocks noGrp="1"/>
          </p:cNvSpPr>
          <p:nvPr>
            <p:ph type="pic" sz="quarter" idx="31"/>
          </p:nvPr>
        </p:nvSpPr>
        <p:spPr>
          <a:xfrm>
            <a:off x="1787422" y="3598268"/>
            <a:ext cx="1968756" cy="1526826"/>
          </a:xfrm>
          <a:effectLst>
            <a:outerShdw blurRad="38100" dist="12700" dir="2700000" algn="tl" rotWithShape="0">
              <a:prstClr val="black">
                <a:alpha val="40000"/>
              </a:prstClr>
            </a:outerShdw>
          </a:effectLst>
        </p:spPr>
        <p:txBody>
          <a:bodyPr/>
          <a:lstStyle/>
          <a:p>
            <a:endParaRPr lang="uk-UA"/>
          </a:p>
        </p:txBody>
      </p:sp>
      <p:sp>
        <p:nvSpPr>
          <p:cNvPr id="27" name="Picture Placeholder 4"/>
          <p:cNvSpPr>
            <a:spLocks noGrp="1"/>
          </p:cNvSpPr>
          <p:nvPr>
            <p:ph type="pic" sz="quarter" idx="32"/>
          </p:nvPr>
        </p:nvSpPr>
        <p:spPr>
          <a:xfrm>
            <a:off x="3795977" y="2891967"/>
            <a:ext cx="1332614" cy="2224714"/>
          </a:xfrm>
          <a:effectLst>
            <a:outerShdw blurRad="38100" dist="12700" dir="2700000" algn="tl" rotWithShape="0">
              <a:prstClr val="black">
                <a:alpha val="40000"/>
              </a:prstClr>
            </a:outerShdw>
          </a:effectLst>
        </p:spPr>
        <p:txBody>
          <a:bodyPr/>
          <a:lstStyle/>
          <a:p>
            <a:endParaRPr lang="uk-UA"/>
          </a:p>
        </p:txBody>
      </p:sp>
      <p:sp>
        <p:nvSpPr>
          <p:cNvPr id="28" name="Content Placeholder 6"/>
          <p:cNvSpPr>
            <a:spLocks noGrp="1"/>
          </p:cNvSpPr>
          <p:nvPr>
            <p:ph sz="quarter" idx="19"/>
          </p:nvPr>
        </p:nvSpPr>
        <p:spPr>
          <a:xfrm>
            <a:off x="5508104" y="1707655"/>
            <a:ext cx="3168343" cy="864095"/>
          </a:xfrm>
        </p:spPr>
        <p:txBody>
          <a:bodyPr>
            <a:normAutofit/>
          </a:bodyPr>
          <a:lstStyle>
            <a:lvl1pPr marL="0" indent="0" algn="l">
              <a:buNone/>
              <a:defRPr sz="1000"/>
            </a:lvl1pPr>
          </a:lstStyle>
          <a:p>
            <a:pPr lvl="0"/>
            <a:r>
              <a:rPr lang="en-US" dirty="0"/>
              <a:t>Click to edit Master text styles</a:t>
            </a:r>
          </a:p>
        </p:txBody>
      </p:sp>
      <p:sp>
        <p:nvSpPr>
          <p:cNvPr id="29" name="Text Placeholder 13"/>
          <p:cNvSpPr>
            <a:spLocks noGrp="1"/>
          </p:cNvSpPr>
          <p:nvPr>
            <p:ph type="body" sz="quarter" idx="20" hasCustomPrompt="1"/>
          </p:nvPr>
        </p:nvSpPr>
        <p:spPr>
          <a:xfrm>
            <a:off x="5508187" y="1203325"/>
            <a:ext cx="3168270" cy="50401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30" name="Content Placeholder 6"/>
          <p:cNvSpPr>
            <a:spLocks noGrp="1"/>
          </p:cNvSpPr>
          <p:nvPr>
            <p:ph sz="quarter" idx="33"/>
          </p:nvPr>
        </p:nvSpPr>
        <p:spPr>
          <a:xfrm>
            <a:off x="5508104" y="3939902"/>
            <a:ext cx="3168343" cy="822598"/>
          </a:xfrm>
        </p:spPr>
        <p:txBody>
          <a:bodyPr>
            <a:normAutofit/>
          </a:bodyPr>
          <a:lstStyle>
            <a:lvl1pPr marL="0" indent="0" algn="l">
              <a:buNone/>
              <a:defRPr sz="1000"/>
            </a:lvl1pPr>
          </a:lstStyle>
          <a:p>
            <a:pPr lvl="0"/>
            <a:r>
              <a:rPr lang="en-US" dirty="0"/>
              <a:t>Click to edit Master text styles</a:t>
            </a:r>
          </a:p>
        </p:txBody>
      </p:sp>
      <p:sp>
        <p:nvSpPr>
          <p:cNvPr id="48" name="Text Placeholder 13"/>
          <p:cNvSpPr>
            <a:spLocks noGrp="1"/>
          </p:cNvSpPr>
          <p:nvPr>
            <p:ph type="body" sz="quarter" idx="34" hasCustomPrompt="1"/>
          </p:nvPr>
        </p:nvSpPr>
        <p:spPr>
          <a:xfrm>
            <a:off x="7956376" y="2679780"/>
            <a:ext cx="720028" cy="287995"/>
          </a:xfrm>
        </p:spPr>
        <p:txBody>
          <a:bodyPr anchor="ctr">
            <a:noAutofit/>
          </a:bodyPr>
          <a:lstStyle>
            <a:lvl1pPr marL="0" indent="0" algn="l">
              <a:buNone/>
              <a:defRPr sz="2000">
                <a:latin typeface="+mj-lt"/>
              </a:defRPr>
            </a:lvl1pPr>
          </a:lstStyle>
          <a:p>
            <a:pPr lvl="0"/>
            <a:r>
              <a:rPr lang="en-US" dirty="0"/>
              <a:t>12</a:t>
            </a:r>
            <a:endParaRPr lang="uk-UA" dirty="0"/>
          </a:p>
        </p:txBody>
      </p:sp>
      <p:sp>
        <p:nvSpPr>
          <p:cNvPr id="49" name="Text Placeholder 13"/>
          <p:cNvSpPr>
            <a:spLocks noGrp="1"/>
          </p:cNvSpPr>
          <p:nvPr>
            <p:ph type="body" sz="quarter" idx="35" hasCustomPrompt="1"/>
          </p:nvPr>
        </p:nvSpPr>
        <p:spPr>
          <a:xfrm>
            <a:off x="7956376" y="2968215"/>
            <a:ext cx="720028" cy="287995"/>
          </a:xfrm>
        </p:spPr>
        <p:txBody>
          <a:bodyPr anchor="ctr">
            <a:noAutofit/>
          </a:bodyPr>
          <a:lstStyle>
            <a:lvl1pPr marL="0" indent="0" algn="l">
              <a:buNone/>
              <a:defRPr sz="2000">
                <a:latin typeface="+mj-lt"/>
              </a:defRPr>
            </a:lvl1pPr>
          </a:lstStyle>
          <a:p>
            <a:pPr lvl="0"/>
            <a:r>
              <a:rPr lang="en-US" dirty="0"/>
              <a:t>12</a:t>
            </a:r>
            <a:endParaRPr lang="uk-UA" dirty="0"/>
          </a:p>
        </p:txBody>
      </p:sp>
      <p:sp>
        <p:nvSpPr>
          <p:cNvPr id="50" name="Text Placeholder 13"/>
          <p:cNvSpPr>
            <a:spLocks noGrp="1"/>
          </p:cNvSpPr>
          <p:nvPr>
            <p:ph type="body" sz="quarter" idx="36" hasCustomPrompt="1"/>
          </p:nvPr>
        </p:nvSpPr>
        <p:spPr>
          <a:xfrm>
            <a:off x="7956376" y="3250513"/>
            <a:ext cx="720028" cy="287995"/>
          </a:xfrm>
        </p:spPr>
        <p:txBody>
          <a:bodyPr anchor="ctr">
            <a:noAutofit/>
          </a:bodyPr>
          <a:lstStyle>
            <a:lvl1pPr marL="0" indent="0" algn="l">
              <a:buNone/>
              <a:defRPr sz="2000">
                <a:latin typeface="+mj-lt"/>
              </a:defRPr>
            </a:lvl1pPr>
          </a:lstStyle>
          <a:p>
            <a:pPr lvl="0"/>
            <a:r>
              <a:rPr lang="en-US" dirty="0"/>
              <a:t>12</a:t>
            </a:r>
            <a:endParaRPr lang="uk-UA" dirty="0"/>
          </a:p>
        </p:txBody>
      </p:sp>
      <p:sp>
        <p:nvSpPr>
          <p:cNvPr id="51" name="Text Placeholder 13"/>
          <p:cNvSpPr>
            <a:spLocks noGrp="1"/>
          </p:cNvSpPr>
          <p:nvPr>
            <p:ph type="body" sz="quarter" idx="37" hasCustomPrompt="1"/>
          </p:nvPr>
        </p:nvSpPr>
        <p:spPr>
          <a:xfrm>
            <a:off x="7956376" y="3545085"/>
            <a:ext cx="720028" cy="287995"/>
          </a:xfrm>
        </p:spPr>
        <p:txBody>
          <a:bodyPr anchor="ctr">
            <a:noAutofit/>
          </a:bodyPr>
          <a:lstStyle>
            <a:lvl1pPr marL="0" indent="0" algn="l">
              <a:buNone/>
              <a:defRPr sz="2000">
                <a:latin typeface="+mj-lt"/>
              </a:defRPr>
            </a:lvl1pPr>
          </a:lstStyle>
          <a:p>
            <a:pPr lvl="0"/>
            <a:r>
              <a:rPr lang="en-US" dirty="0"/>
              <a:t>12</a:t>
            </a:r>
            <a:endParaRPr lang="uk-UA" dirty="0"/>
          </a:p>
        </p:txBody>
      </p:sp>
      <p:sp>
        <p:nvSpPr>
          <p:cNvPr id="3" name="Footer Placeholder 2"/>
          <p:cNvSpPr>
            <a:spLocks noGrp="1"/>
          </p:cNvSpPr>
          <p:nvPr>
            <p:ph type="ftr" sz="quarter" idx="38"/>
          </p:nvPr>
        </p:nvSpPr>
        <p:spPr/>
        <p:txBody>
          <a:bodyPr/>
          <a:lstStyle/>
          <a:p>
            <a:pPr algn="r"/>
            <a:r>
              <a:rPr lang="en-US"/>
              <a:t>www.company.com</a:t>
            </a:r>
            <a:endParaRPr lang="uk-UA" dirty="0"/>
          </a:p>
        </p:txBody>
      </p:sp>
    </p:spTree>
    <p:extLst>
      <p:ext uri="{BB962C8B-B14F-4D97-AF65-F5344CB8AC3E}">
        <p14:creationId xmlns:p14="http://schemas.microsoft.com/office/powerpoint/2010/main" val="419233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250"/>
                                        <p:tgtEl>
                                          <p:spTgt spid="18"/>
                                        </p:tgtEl>
                                      </p:cBhvr>
                                    </p:animEffect>
                                  </p:childTnLst>
                                </p:cTn>
                              </p:par>
                            </p:childTnLst>
                          </p:cTn>
                        </p:par>
                        <p:par>
                          <p:cTn id="16" fill="hold">
                            <p:stCondLst>
                              <p:cond delay="750"/>
                            </p:stCondLst>
                            <p:childTnLst>
                              <p:par>
                                <p:cTn id="17" presetID="16" presetClass="entr" presetSubtype="37" fill="hold" grpId="0" nodeType="afterEffect" nodePh="1">
                                  <p:stCondLst>
                                    <p:cond delay="0"/>
                                  </p:stCondLst>
                                  <p:endCondLst>
                                    <p:cond evt="begin" delay="0">
                                      <p:tn val="17"/>
                                    </p:cond>
                                  </p:endCondLst>
                                  <p:childTnLst>
                                    <p:set>
                                      <p:cBhvr>
                                        <p:cTn id="18" dur="1" fill="hold">
                                          <p:stCondLst>
                                            <p:cond delay="0"/>
                                          </p:stCondLst>
                                        </p:cTn>
                                        <p:tgtEl>
                                          <p:spTgt spid="19"/>
                                        </p:tgtEl>
                                        <p:attrNameLst>
                                          <p:attrName>style.visibility</p:attrName>
                                        </p:attrNameLst>
                                      </p:cBhvr>
                                      <p:to>
                                        <p:strVal val="visible"/>
                                      </p:to>
                                    </p:set>
                                    <p:animEffect transition="in" filter="barn(outVertical)">
                                      <p:cBhvr>
                                        <p:cTn id="19" dur="250"/>
                                        <p:tgtEl>
                                          <p:spTgt spid="19"/>
                                        </p:tgtEl>
                                      </p:cBhvr>
                                    </p:animEffect>
                                  </p:childTnLst>
                                </p:cTn>
                              </p:par>
                            </p:childTnLst>
                          </p:cTn>
                        </p:par>
                        <p:par>
                          <p:cTn id="20" fill="hold">
                            <p:stCondLst>
                              <p:cond delay="1000"/>
                            </p:stCondLst>
                            <p:childTnLst>
                              <p:par>
                                <p:cTn id="21" presetID="16" presetClass="entr" presetSubtype="37" fill="hold" grpId="0" nodeType="afterEffect" nodePh="1">
                                  <p:stCondLst>
                                    <p:cond delay="0"/>
                                  </p:stCondLst>
                                  <p:endCondLst>
                                    <p:cond evt="begin" delay="0">
                                      <p:tn val="21"/>
                                    </p:cond>
                                  </p:endCondLst>
                                  <p:childTnLst>
                                    <p:set>
                                      <p:cBhvr>
                                        <p:cTn id="22" dur="1" fill="hold">
                                          <p:stCondLst>
                                            <p:cond delay="0"/>
                                          </p:stCondLst>
                                        </p:cTn>
                                        <p:tgtEl>
                                          <p:spTgt spid="20"/>
                                        </p:tgtEl>
                                        <p:attrNameLst>
                                          <p:attrName>style.visibility</p:attrName>
                                        </p:attrNameLst>
                                      </p:cBhvr>
                                      <p:to>
                                        <p:strVal val="visible"/>
                                      </p:to>
                                    </p:set>
                                    <p:animEffect transition="in" filter="barn(outVertical)">
                                      <p:cBhvr>
                                        <p:cTn id="23" dur="250"/>
                                        <p:tgtEl>
                                          <p:spTgt spid="20"/>
                                        </p:tgtEl>
                                      </p:cBhvr>
                                    </p:animEffect>
                                  </p:childTnLst>
                                </p:cTn>
                              </p:par>
                            </p:childTnLst>
                          </p:cTn>
                        </p:par>
                        <p:par>
                          <p:cTn id="24" fill="hold">
                            <p:stCondLst>
                              <p:cond delay="1250"/>
                            </p:stCondLst>
                            <p:childTnLst>
                              <p:par>
                                <p:cTn id="25" presetID="16" presetClass="entr" presetSubtype="37" fill="hold" grpId="0" nodeType="after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Effect transition="in" filter="barn(outVertical)">
                                      <p:cBhvr>
                                        <p:cTn id="27" dur="250"/>
                                        <p:tgtEl>
                                          <p:spTgt spid="21"/>
                                        </p:tgtEl>
                                      </p:cBhvr>
                                    </p:animEffect>
                                  </p:childTnLst>
                                </p:cTn>
                              </p:par>
                            </p:childTnLst>
                          </p:cTn>
                        </p:par>
                        <p:par>
                          <p:cTn id="28" fill="hold">
                            <p:stCondLst>
                              <p:cond delay="1500"/>
                            </p:stCondLst>
                            <p:childTnLst>
                              <p:par>
                                <p:cTn id="29" presetID="16" presetClass="entr" presetSubtype="37" fill="hold" grpId="0" nodeType="afterEffect" nodePh="1">
                                  <p:stCondLst>
                                    <p:cond delay="0"/>
                                  </p:stCondLst>
                                  <p:endCondLst>
                                    <p:cond evt="begin" delay="0">
                                      <p:tn val="29"/>
                                    </p:cond>
                                  </p:endCondLst>
                                  <p:childTnLst>
                                    <p:set>
                                      <p:cBhvr>
                                        <p:cTn id="30" dur="1" fill="hold">
                                          <p:stCondLst>
                                            <p:cond delay="0"/>
                                          </p:stCondLst>
                                        </p:cTn>
                                        <p:tgtEl>
                                          <p:spTgt spid="22"/>
                                        </p:tgtEl>
                                        <p:attrNameLst>
                                          <p:attrName>style.visibility</p:attrName>
                                        </p:attrNameLst>
                                      </p:cBhvr>
                                      <p:to>
                                        <p:strVal val="visible"/>
                                      </p:to>
                                    </p:set>
                                    <p:animEffect transition="in" filter="barn(outVertical)">
                                      <p:cBhvr>
                                        <p:cTn id="31" dur="250"/>
                                        <p:tgtEl>
                                          <p:spTgt spid="22"/>
                                        </p:tgtEl>
                                      </p:cBhvr>
                                    </p:animEffect>
                                  </p:childTnLst>
                                </p:cTn>
                              </p:par>
                            </p:childTnLst>
                          </p:cTn>
                        </p:par>
                        <p:par>
                          <p:cTn id="32" fill="hold">
                            <p:stCondLst>
                              <p:cond delay="1750"/>
                            </p:stCondLst>
                            <p:childTnLst>
                              <p:par>
                                <p:cTn id="33" presetID="16" presetClass="entr" presetSubtype="37" fill="hold" grpId="0" nodeType="afterEffect" nodePh="1">
                                  <p:stCondLst>
                                    <p:cond delay="0"/>
                                  </p:stCondLst>
                                  <p:endCondLst>
                                    <p:cond evt="begin" delay="0">
                                      <p:tn val="33"/>
                                    </p:cond>
                                  </p:endCondLst>
                                  <p:childTnLst>
                                    <p:set>
                                      <p:cBhvr>
                                        <p:cTn id="34" dur="1" fill="hold">
                                          <p:stCondLst>
                                            <p:cond delay="0"/>
                                          </p:stCondLst>
                                        </p:cTn>
                                        <p:tgtEl>
                                          <p:spTgt spid="23"/>
                                        </p:tgtEl>
                                        <p:attrNameLst>
                                          <p:attrName>style.visibility</p:attrName>
                                        </p:attrNameLst>
                                      </p:cBhvr>
                                      <p:to>
                                        <p:strVal val="visible"/>
                                      </p:to>
                                    </p:set>
                                    <p:animEffect transition="in" filter="barn(outVertical)">
                                      <p:cBhvr>
                                        <p:cTn id="35" dur="250"/>
                                        <p:tgtEl>
                                          <p:spTgt spid="23"/>
                                        </p:tgtEl>
                                      </p:cBhvr>
                                    </p:animEffect>
                                  </p:childTnLst>
                                </p:cTn>
                              </p:par>
                            </p:childTnLst>
                          </p:cTn>
                        </p:par>
                        <p:par>
                          <p:cTn id="36" fill="hold">
                            <p:stCondLst>
                              <p:cond delay="2000"/>
                            </p:stCondLst>
                            <p:childTnLst>
                              <p:par>
                                <p:cTn id="37" presetID="16" presetClass="entr" presetSubtype="37" fill="hold" grpId="0" nodeType="afterEffect" nodePh="1">
                                  <p:stCondLst>
                                    <p:cond delay="0"/>
                                  </p:stCondLst>
                                  <p:endCondLst>
                                    <p:cond evt="begin" delay="0">
                                      <p:tn val="37"/>
                                    </p:cond>
                                  </p:endCondLst>
                                  <p:childTnLst>
                                    <p:set>
                                      <p:cBhvr>
                                        <p:cTn id="38" dur="1" fill="hold">
                                          <p:stCondLst>
                                            <p:cond delay="0"/>
                                          </p:stCondLst>
                                        </p:cTn>
                                        <p:tgtEl>
                                          <p:spTgt spid="27"/>
                                        </p:tgtEl>
                                        <p:attrNameLst>
                                          <p:attrName>style.visibility</p:attrName>
                                        </p:attrNameLst>
                                      </p:cBhvr>
                                      <p:to>
                                        <p:strVal val="visible"/>
                                      </p:to>
                                    </p:set>
                                    <p:animEffect transition="in" filter="barn(outVertical)">
                                      <p:cBhvr>
                                        <p:cTn id="39"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18" grpId="0"/>
      <p:bldP spid="19" grpId="0"/>
      <p:bldP spid="20" grpId="0"/>
      <p:bldP spid="21" grpId="0"/>
      <p:bldP spid="22" grpId="0"/>
      <p:bldP spid="23" grpId="0"/>
      <p:bldP spid="27"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20" name="Picture Placeholder 4"/>
          <p:cNvSpPr>
            <a:spLocks noGrp="1"/>
          </p:cNvSpPr>
          <p:nvPr>
            <p:ph type="pic" sz="quarter" idx="28"/>
          </p:nvPr>
        </p:nvSpPr>
        <p:spPr>
          <a:xfrm>
            <a:off x="4554556" y="1995686"/>
            <a:ext cx="4101660" cy="2592189"/>
          </a:xfrm>
          <a:effectLst>
            <a:outerShdw blurRad="38100" dist="127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38"/>
          </p:nvPr>
        </p:nvSpPr>
        <p:spPr/>
        <p:txBody>
          <a:bodyPr/>
          <a:lstStyle/>
          <a:p>
            <a:pPr algn="r"/>
            <a:r>
              <a:rPr lang="en-US"/>
              <a:t>www.company.com</a:t>
            </a:r>
            <a:endParaRPr lang="uk-UA" dirty="0"/>
          </a:p>
        </p:txBody>
      </p:sp>
      <p:sp>
        <p:nvSpPr>
          <p:cNvPr id="24" name="Text Placeholder 3"/>
          <p:cNvSpPr>
            <a:spLocks noGrp="1"/>
          </p:cNvSpPr>
          <p:nvPr>
            <p:ph type="body" sz="quarter" idx="22" hasCustomPrompt="1"/>
          </p:nvPr>
        </p:nvSpPr>
        <p:spPr>
          <a:xfrm>
            <a:off x="468312" y="1203325"/>
            <a:ext cx="8207375" cy="648345"/>
          </a:xfrm>
        </p:spPr>
        <p:txBody>
          <a:bodyPr>
            <a:normAutofit/>
          </a:bodyPr>
          <a:lstStyle>
            <a:lvl1pPr marL="0" indent="0">
              <a:buNone/>
              <a:defRPr sz="1000">
                <a:latin typeface="+mn-lt"/>
              </a:defRPr>
            </a:lvl1pPr>
          </a:lstStyle>
          <a:p>
            <a:pPr lvl="0"/>
            <a:r>
              <a:rPr lang="en-US" dirty="0"/>
              <a:t>text</a:t>
            </a:r>
            <a:endParaRPr lang="uk-UA" dirty="0"/>
          </a:p>
        </p:txBody>
      </p:sp>
    </p:spTree>
    <p:extLst>
      <p:ext uri="{BB962C8B-B14F-4D97-AF65-F5344CB8AC3E}">
        <p14:creationId xmlns:p14="http://schemas.microsoft.com/office/powerpoint/2010/main" val="131214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20"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8024" y="205979"/>
            <a:ext cx="3898776" cy="660731"/>
          </a:xfrm>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787441" y="771550"/>
            <a:ext cx="3888247" cy="287313"/>
          </a:xfrm>
        </p:spPr>
        <p:txBody>
          <a:bodyPr/>
          <a:lstStyle>
            <a:lvl1pPr marL="0" indent="0">
              <a:buNone/>
              <a:defRPr baseline="0"/>
            </a:lvl1pPr>
          </a:lstStyle>
          <a:p>
            <a:pPr lvl="0"/>
            <a:r>
              <a:rPr lang="en-US" dirty="0"/>
              <a:t>Subtitle is here</a:t>
            </a:r>
            <a:endParaRPr lang="uk-UA" dirty="0"/>
          </a:p>
        </p:txBody>
      </p:sp>
      <p:sp>
        <p:nvSpPr>
          <p:cNvPr id="20" name="Picture Placeholder 4"/>
          <p:cNvSpPr>
            <a:spLocks noGrp="1"/>
          </p:cNvSpPr>
          <p:nvPr>
            <p:ph type="pic" sz="quarter" idx="28"/>
          </p:nvPr>
        </p:nvSpPr>
        <p:spPr>
          <a:xfrm>
            <a:off x="470340" y="0"/>
            <a:ext cx="4101660" cy="5143500"/>
          </a:xfrm>
          <a:effectLst>
            <a:outerShdw blurRad="38100" dist="127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38"/>
          </p:nvPr>
        </p:nvSpPr>
        <p:spPr/>
        <p:txBody>
          <a:bodyPr/>
          <a:lstStyle/>
          <a:p>
            <a:pPr algn="r"/>
            <a:r>
              <a:rPr lang="en-US"/>
              <a:t>www.company.com</a:t>
            </a:r>
            <a:endParaRPr lang="uk-UA" dirty="0"/>
          </a:p>
        </p:txBody>
      </p:sp>
      <p:sp>
        <p:nvSpPr>
          <p:cNvPr id="24" name="Text Placeholder 3"/>
          <p:cNvSpPr>
            <a:spLocks noGrp="1"/>
          </p:cNvSpPr>
          <p:nvPr>
            <p:ph type="body" sz="quarter" idx="22" hasCustomPrompt="1"/>
          </p:nvPr>
        </p:nvSpPr>
        <p:spPr>
          <a:xfrm>
            <a:off x="4788024" y="1203325"/>
            <a:ext cx="3887663" cy="576337"/>
          </a:xfrm>
        </p:spPr>
        <p:txBody>
          <a:bodyPr>
            <a:normAutofit/>
          </a:bodyPr>
          <a:lstStyle>
            <a:lvl1pPr marL="0" indent="0">
              <a:buNone/>
              <a:defRPr sz="1000">
                <a:latin typeface="+mn-lt"/>
              </a:defRPr>
            </a:lvl1pPr>
          </a:lstStyle>
          <a:p>
            <a:pPr lvl="0"/>
            <a:r>
              <a:rPr lang="en-US" dirty="0"/>
              <a:t>text</a:t>
            </a:r>
            <a:endParaRPr lang="uk-UA" dirty="0"/>
          </a:p>
        </p:txBody>
      </p:sp>
      <p:sp>
        <p:nvSpPr>
          <p:cNvPr id="8" name="Text Placeholder 3"/>
          <p:cNvSpPr>
            <a:spLocks noGrp="1"/>
          </p:cNvSpPr>
          <p:nvPr>
            <p:ph type="body" sz="quarter" idx="39" hasCustomPrompt="1"/>
          </p:nvPr>
        </p:nvSpPr>
        <p:spPr>
          <a:xfrm>
            <a:off x="5868864" y="1923466"/>
            <a:ext cx="2806824" cy="572789"/>
          </a:xfrm>
        </p:spPr>
        <p:txBody>
          <a:bodyPr anchor="ctr">
            <a:normAutofit/>
          </a:bodyPr>
          <a:lstStyle>
            <a:lvl1pPr marL="0" indent="0">
              <a:buNone/>
              <a:defRPr sz="1000">
                <a:latin typeface="+mn-lt"/>
              </a:defRPr>
            </a:lvl1pPr>
          </a:lstStyle>
          <a:p>
            <a:pPr lvl="0"/>
            <a:r>
              <a:rPr lang="en-US" dirty="0"/>
              <a:t>text</a:t>
            </a:r>
            <a:endParaRPr lang="uk-UA" dirty="0"/>
          </a:p>
        </p:txBody>
      </p:sp>
      <p:sp>
        <p:nvSpPr>
          <p:cNvPr id="9" name="Text Placeholder 7"/>
          <p:cNvSpPr>
            <a:spLocks noGrp="1"/>
          </p:cNvSpPr>
          <p:nvPr>
            <p:ph type="body" sz="quarter" idx="18" hasCustomPrompt="1"/>
          </p:nvPr>
        </p:nvSpPr>
        <p:spPr>
          <a:xfrm>
            <a:off x="5132139" y="1923919"/>
            <a:ext cx="736725" cy="572548"/>
          </a:xfrm>
        </p:spPr>
        <p:txBody>
          <a:bodyPr anchor="ctr">
            <a:noAutofit/>
          </a:bodyPr>
          <a:lstStyle>
            <a:lvl1pPr marL="0" indent="0" algn="ctr">
              <a:buNone/>
              <a:defRPr sz="3200"/>
            </a:lvl1pPr>
            <a:lvl2pPr>
              <a:defRPr sz="1000"/>
            </a:lvl2pPr>
            <a:lvl3pPr>
              <a:defRPr sz="1000"/>
            </a:lvl3pPr>
            <a:lvl4pPr>
              <a:defRPr sz="1000"/>
            </a:lvl4pPr>
            <a:lvl5pPr>
              <a:defRPr sz="1000"/>
            </a:lvl5pPr>
          </a:lstStyle>
          <a:p>
            <a:pPr lvl="0"/>
            <a:r>
              <a:rPr lang="en-US" dirty="0"/>
              <a:t>A</a:t>
            </a:r>
            <a:endParaRPr lang="uk-UA" dirty="0"/>
          </a:p>
        </p:txBody>
      </p:sp>
      <p:sp>
        <p:nvSpPr>
          <p:cNvPr id="10" name="Text Placeholder 3"/>
          <p:cNvSpPr>
            <a:spLocks noGrp="1"/>
          </p:cNvSpPr>
          <p:nvPr>
            <p:ph type="body" sz="quarter" idx="40" hasCustomPrompt="1"/>
          </p:nvPr>
        </p:nvSpPr>
        <p:spPr>
          <a:xfrm>
            <a:off x="5868864" y="2616477"/>
            <a:ext cx="2806824" cy="572789"/>
          </a:xfrm>
        </p:spPr>
        <p:txBody>
          <a:bodyPr anchor="ctr">
            <a:normAutofit/>
          </a:bodyPr>
          <a:lstStyle>
            <a:lvl1pPr marL="0" indent="0">
              <a:buNone/>
              <a:defRPr sz="1000">
                <a:latin typeface="+mn-lt"/>
              </a:defRPr>
            </a:lvl1pPr>
          </a:lstStyle>
          <a:p>
            <a:pPr lvl="0"/>
            <a:r>
              <a:rPr lang="en-US" dirty="0"/>
              <a:t>text</a:t>
            </a:r>
            <a:endParaRPr lang="uk-UA" dirty="0"/>
          </a:p>
        </p:txBody>
      </p:sp>
      <p:sp>
        <p:nvSpPr>
          <p:cNvPr id="13" name="Text Placeholder 7"/>
          <p:cNvSpPr>
            <a:spLocks noGrp="1"/>
          </p:cNvSpPr>
          <p:nvPr>
            <p:ph type="body" sz="quarter" idx="41" hasCustomPrompt="1"/>
          </p:nvPr>
        </p:nvSpPr>
        <p:spPr>
          <a:xfrm>
            <a:off x="5132139" y="2616930"/>
            <a:ext cx="736725" cy="572548"/>
          </a:xfrm>
        </p:spPr>
        <p:txBody>
          <a:bodyPr anchor="ctr">
            <a:noAutofit/>
          </a:bodyPr>
          <a:lstStyle>
            <a:lvl1pPr marL="0" indent="0" algn="ctr">
              <a:buNone/>
              <a:defRPr sz="3200"/>
            </a:lvl1pPr>
            <a:lvl2pPr>
              <a:defRPr sz="1000"/>
            </a:lvl2pPr>
            <a:lvl3pPr>
              <a:defRPr sz="1000"/>
            </a:lvl3pPr>
            <a:lvl4pPr>
              <a:defRPr sz="1000"/>
            </a:lvl4pPr>
            <a:lvl5pPr>
              <a:defRPr sz="1000"/>
            </a:lvl5pPr>
          </a:lstStyle>
          <a:p>
            <a:pPr lvl="0"/>
            <a:r>
              <a:rPr lang="en-US" dirty="0"/>
              <a:t>A</a:t>
            </a:r>
            <a:endParaRPr lang="uk-UA" dirty="0"/>
          </a:p>
        </p:txBody>
      </p:sp>
      <p:sp>
        <p:nvSpPr>
          <p:cNvPr id="14" name="Text Placeholder 3"/>
          <p:cNvSpPr>
            <a:spLocks noGrp="1"/>
          </p:cNvSpPr>
          <p:nvPr>
            <p:ph type="body" sz="quarter" idx="42" hasCustomPrompt="1"/>
          </p:nvPr>
        </p:nvSpPr>
        <p:spPr>
          <a:xfrm>
            <a:off x="5868864" y="3315725"/>
            <a:ext cx="2806824" cy="572789"/>
          </a:xfrm>
        </p:spPr>
        <p:txBody>
          <a:bodyPr anchor="ctr">
            <a:normAutofit/>
          </a:bodyPr>
          <a:lstStyle>
            <a:lvl1pPr marL="0" indent="0">
              <a:buNone/>
              <a:defRPr sz="1000">
                <a:latin typeface="+mn-lt"/>
              </a:defRPr>
            </a:lvl1pPr>
          </a:lstStyle>
          <a:p>
            <a:pPr lvl="0"/>
            <a:r>
              <a:rPr lang="en-US" dirty="0"/>
              <a:t>text</a:t>
            </a:r>
            <a:endParaRPr lang="uk-UA" dirty="0"/>
          </a:p>
        </p:txBody>
      </p:sp>
      <p:sp>
        <p:nvSpPr>
          <p:cNvPr id="15" name="Text Placeholder 7"/>
          <p:cNvSpPr>
            <a:spLocks noGrp="1"/>
          </p:cNvSpPr>
          <p:nvPr>
            <p:ph type="body" sz="quarter" idx="43" hasCustomPrompt="1"/>
          </p:nvPr>
        </p:nvSpPr>
        <p:spPr>
          <a:xfrm>
            <a:off x="5132139" y="3316178"/>
            <a:ext cx="736725" cy="572548"/>
          </a:xfrm>
        </p:spPr>
        <p:txBody>
          <a:bodyPr anchor="ctr">
            <a:noAutofit/>
          </a:bodyPr>
          <a:lstStyle>
            <a:lvl1pPr marL="0" indent="0" algn="ctr">
              <a:buNone/>
              <a:defRPr sz="3200"/>
            </a:lvl1pPr>
            <a:lvl2pPr>
              <a:defRPr sz="1000"/>
            </a:lvl2pPr>
            <a:lvl3pPr>
              <a:defRPr sz="1000"/>
            </a:lvl3pPr>
            <a:lvl4pPr>
              <a:defRPr sz="1000"/>
            </a:lvl4pPr>
            <a:lvl5pPr>
              <a:defRPr sz="1000"/>
            </a:lvl5pPr>
          </a:lstStyle>
          <a:p>
            <a:pPr lvl="0"/>
            <a:r>
              <a:rPr lang="en-US" dirty="0"/>
              <a:t>A</a:t>
            </a:r>
            <a:endParaRPr lang="uk-UA" dirty="0"/>
          </a:p>
        </p:txBody>
      </p:sp>
      <p:sp>
        <p:nvSpPr>
          <p:cNvPr id="16" name="Text Placeholder 3"/>
          <p:cNvSpPr>
            <a:spLocks noGrp="1"/>
          </p:cNvSpPr>
          <p:nvPr>
            <p:ph type="body" sz="quarter" idx="44" hasCustomPrompt="1"/>
          </p:nvPr>
        </p:nvSpPr>
        <p:spPr>
          <a:xfrm>
            <a:off x="5868864" y="4014973"/>
            <a:ext cx="2806824" cy="572789"/>
          </a:xfrm>
        </p:spPr>
        <p:txBody>
          <a:bodyPr anchor="ctr">
            <a:normAutofit/>
          </a:bodyPr>
          <a:lstStyle>
            <a:lvl1pPr marL="0" indent="0">
              <a:buNone/>
              <a:defRPr sz="1000">
                <a:latin typeface="+mn-lt"/>
              </a:defRPr>
            </a:lvl1pPr>
          </a:lstStyle>
          <a:p>
            <a:pPr lvl="0"/>
            <a:r>
              <a:rPr lang="en-US" dirty="0"/>
              <a:t>text</a:t>
            </a:r>
            <a:endParaRPr lang="uk-UA" dirty="0"/>
          </a:p>
        </p:txBody>
      </p:sp>
      <p:sp>
        <p:nvSpPr>
          <p:cNvPr id="17" name="Text Placeholder 7"/>
          <p:cNvSpPr>
            <a:spLocks noGrp="1"/>
          </p:cNvSpPr>
          <p:nvPr>
            <p:ph type="body" sz="quarter" idx="45" hasCustomPrompt="1"/>
          </p:nvPr>
        </p:nvSpPr>
        <p:spPr>
          <a:xfrm>
            <a:off x="5132139" y="4015426"/>
            <a:ext cx="736725" cy="572548"/>
          </a:xfrm>
        </p:spPr>
        <p:txBody>
          <a:bodyPr anchor="ctr">
            <a:noAutofit/>
          </a:bodyPr>
          <a:lstStyle>
            <a:lvl1pPr marL="0" indent="0" algn="ctr">
              <a:buNone/>
              <a:defRPr sz="3200"/>
            </a:lvl1pPr>
            <a:lvl2pPr>
              <a:defRPr sz="1000"/>
            </a:lvl2pPr>
            <a:lvl3pPr>
              <a:defRPr sz="1000"/>
            </a:lvl3pPr>
            <a:lvl4pPr>
              <a:defRPr sz="1000"/>
            </a:lvl4pPr>
            <a:lvl5pPr>
              <a:defRPr sz="1000"/>
            </a:lvl5pPr>
          </a:lstStyle>
          <a:p>
            <a:pPr lvl="0"/>
            <a:r>
              <a:rPr lang="en-US" dirty="0"/>
              <a:t>A</a:t>
            </a:r>
            <a:endParaRPr lang="uk-UA" dirty="0"/>
          </a:p>
        </p:txBody>
      </p:sp>
    </p:spTree>
    <p:extLst>
      <p:ext uri="{BB962C8B-B14F-4D97-AF65-F5344CB8AC3E}">
        <p14:creationId xmlns:p14="http://schemas.microsoft.com/office/powerpoint/2010/main" val="319035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20"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4" name="Picture Placeholder 3"/>
          <p:cNvSpPr>
            <a:spLocks noGrp="1"/>
          </p:cNvSpPr>
          <p:nvPr>
            <p:ph type="pic" sz="quarter" idx="17"/>
          </p:nvPr>
        </p:nvSpPr>
        <p:spPr>
          <a:xfrm>
            <a:off x="0" y="1203598"/>
            <a:ext cx="9144000" cy="1872208"/>
          </a:xfrm>
        </p:spPr>
        <p:txBody>
          <a:bodyPr/>
          <a:lstStyle/>
          <a:p>
            <a:endParaRPr lang="uk-UA"/>
          </a:p>
        </p:txBody>
      </p:sp>
      <p:sp>
        <p:nvSpPr>
          <p:cNvPr id="23" name="Content Placeholder 6"/>
          <p:cNvSpPr>
            <a:spLocks noGrp="1"/>
          </p:cNvSpPr>
          <p:nvPr>
            <p:ph sz="quarter" idx="19"/>
          </p:nvPr>
        </p:nvSpPr>
        <p:spPr>
          <a:xfrm>
            <a:off x="451162" y="3651870"/>
            <a:ext cx="8224526" cy="1151905"/>
          </a:xfrm>
        </p:spPr>
        <p:txBody>
          <a:bodyPr>
            <a:normAutofit/>
          </a:bodyPr>
          <a:lstStyle>
            <a:lvl1pPr marL="0" indent="0" algn="l">
              <a:buNone/>
              <a:defRPr sz="1000"/>
            </a:lvl1pPr>
          </a:lstStyle>
          <a:p>
            <a:pPr lvl="0"/>
            <a:r>
              <a:rPr lang="en-US" dirty="0"/>
              <a:t>Click to edit Master text styles</a:t>
            </a:r>
          </a:p>
        </p:txBody>
      </p:sp>
      <p:sp>
        <p:nvSpPr>
          <p:cNvPr id="24" name="Text Placeholder 13"/>
          <p:cNvSpPr>
            <a:spLocks noGrp="1"/>
          </p:cNvSpPr>
          <p:nvPr>
            <p:ph type="body" sz="quarter" idx="20" hasCustomPrompt="1"/>
          </p:nvPr>
        </p:nvSpPr>
        <p:spPr>
          <a:xfrm>
            <a:off x="451225" y="3219822"/>
            <a:ext cx="8224335" cy="432048"/>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21"/>
          </p:nvPr>
        </p:nvSpPr>
        <p:spPr/>
        <p:txBody>
          <a:bodyPr/>
          <a:lstStyle/>
          <a:p>
            <a:pPr algn="r"/>
            <a:r>
              <a:rPr lang="en-US"/>
              <a:t>www.company.com</a:t>
            </a:r>
            <a:endParaRPr lang="uk-UA" dirty="0"/>
          </a:p>
        </p:txBody>
      </p:sp>
    </p:spTree>
    <p:extLst>
      <p:ext uri="{BB962C8B-B14F-4D97-AF65-F5344CB8AC3E}">
        <p14:creationId xmlns:p14="http://schemas.microsoft.com/office/powerpoint/2010/main" val="122342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4"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9" name="Text Placeholder 7"/>
          <p:cNvSpPr>
            <a:spLocks noGrp="1"/>
          </p:cNvSpPr>
          <p:nvPr>
            <p:ph type="body" sz="quarter" idx="17" hasCustomPrompt="1"/>
          </p:nvPr>
        </p:nvSpPr>
        <p:spPr>
          <a:xfrm>
            <a:off x="4716016" y="2283718"/>
            <a:ext cx="1846498" cy="648072"/>
          </a:xfrm>
          <a:noFill/>
        </p:spPr>
        <p:txBody>
          <a:bodyP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3" name="Text Placeholder 7"/>
          <p:cNvSpPr>
            <a:spLocks noGrp="1"/>
          </p:cNvSpPr>
          <p:nvPr>
            <p:ph type="body" sz="quarter" idx="18" hasCustomPrompt="1"/>
          </p:nvPr>
        </p:nvSpPr>
        <p:spPr>
          <a:xfrm>
            <a:off x="5171597" y="1347341"/>
            <a:ext cx="884349" cy="864369"/>
          </a:xfrm>
        </p:spPr>
        <p:txBody>
          <a:bodyPr anchor="ctr">
            <a:noAutofit/>
          </a:bodyPr>
          <a:lstStyle>
            <a:lvl1pPr marL="0" indent="0" algn="ctr">
              <a:buNone/>
              <a:defRPr sz="4400"/>
            </a:lvl1pPr>
            <a:lvl2pPr>
              <a:defRPr sz="1000"/>
            </a:lvl2pPr>
            <a:lvl3pPr>
              <a:defRPr sz="1000"/>
            </a:lvl3pPr>
            <a:lvl4pPr>
              <a:defRPr sz="1000"/>
            </a:lvl4pPr>
            <a:lvl5pPr>
              <a:defRPr sz="1000"/>
            </a:lvl5pPr>
          </a:lstStyle>
          <a:p>
            <a:pPr lvl="0"/>
            <a:r>
              <a:rPr lang="en-US" dirty="0"/>
              <a:t>A</a:t>
            </a:r>
            <a:endParaRPr lang="uk-UA" dirty="0"/>
          </a:p>
        </p:txBody>
      </p:sp>
      <p:sp>
        <p:nvSpPr>
          <p:cNvPr id="14" name="Text Placeholder 7"/>
          <p:cNvSpPr>
            <a:spLocks noGrp="1"/>
          </p:cNvSpPr>
          <p:nvPr>
            <p:ph type="body" sz="quarter" idx="23" hasCustomPrompt="1"/>
          </p:nvPr>
        </p:nvSpPr>
        <p:spPr>
          <a:xfrm>
            <a:off x="7259829" y="1347341"/>
            <a:ext cx="884349" cy="864369"/>
          </a:xfrm>
        </p:spPr>
        <p:txBody>
          <a:bodyPr anchor="ctr">
            <a:noAutofit/>
          </a:bodyPr>
          <a:lstStyle>
            <a:lvl1pPr marL="0" indent="0" algn="ctr">
              <a:buNone/>
              <a:defRPr sz="4400"/>
            </a:lvl1pPr>
            <a:lvl2pPr>
              <a:defRPr sz="1000"/>
            </a:lvl2pPr>
            <a:lvl3pPr>
              <a:defRPr sz="1000"/>
            </a:lvl3pPr>
            <a:lvl4pPr>
              <a:defRPr sz="1000"/>
            </a:lvl4pPr>
            <a:lvl5pPr>
              <a:defRPr sz="1000"/>
            </a:lvl5pPr>
          </a:lstStyle>
          <a:p>
            <a:pPr lvl="0"/>
            <a:r>
              <a:rPr lang="en-US" dirty="0"/>
              <a:t>A</a:t>
            </a:r>
            <a:endParaRPr lang="uk-UA" dirty="0"/>
          </a:p>
        </p:txBody>
      </p:sp>
      <p:sp>
        <p:nvSpPr>
          <p:cNvPr id="15" name="Picture Placeholder 4"/>
          <p:cNvSpPr>
            <a:spLocks noGrp="1"/>
          </p:cNvSpPr>
          <p:nvPr>
            <p:ph type="pic" sz="quarter" idx="24"/>
          </p:nvPr>
        </p:nvSpPr>
        <p:spPr>
          <a:xfrm>
            <a:off x="468312" y="1203325"/>
            <a:ext cx="4031679" cy="3528665"/>
          </a:xfrm>
        </p:spPr>
        <p:txBody>
          <a:bodyPr/>
          <a:lstStyle/>
          <a:p>
            <a:endParaRPr lang="uk-UA" dirty="0"/>
          </a:p>
        </p:txBody>
      </p:sp>
      <p:sp>
        <p:nvSpPr>
          <p:cNvPr id="16" name="Text Placeholder 7"/>
          <p:cNvSpPr>
            <a:spLocks noGrp="1"/>
          </p:cNvSpPr>
          <p:nvPr>
            <p:ph type="body" sz="quarter" idx="25" hasCustomPrompt="1"/>
          </p:nvPr>
        </p:nvSpPr>
        <p:spPr>
          <a:xfrm>
            <a:off x="6781484" y="2283718"/>
            <a:ext cx="1846498" cy="648072"/>
          </a:xfrm>
          <a:noFill/>
        </p:spPr>
        <p:txBody>
          <a:bodyP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7" name="Text Placeholder 7"/>
          <p:cNvSpPr>
            <a:spLocks noGrp="1"/>
          </p:cNvSpPr>
          <p:nvPr>
            <p:ph type="body" sz="quarter" idx="26" hasCustomPrompt="1"/>
          </p:nvPr>
        </p:nvSpPr>
        <p:spPr>
          <a:xfrm>
            <a:off x="4716016" y="4011910"/>
            <a:ext cx="1846498" cy="648072"/>
          </a:xfrm>
          <a:noFill/>
        </p:spPr>
        <p:txBody>
          <a:bodyP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8" name="Text Placeholder 7"/>
          <p:cNvSpPr>
            <a:spLocks noGrp="1"/>
          </p:cNvSpPr>
          <p:nvPr>
            <p:ph type="body" sz="quarter" idx="27" hasCustomPrompt="1"/>
          </p:nvPr>
        </p:nvSpPr>
        <p:spPr>
          <a:xfrm>
            <a:off x="5171597" y="3075533"/>
            <a:ext cx="884349" cy="864369"/>
          </a:xfrm>
        </p:spPr>
        <p:txBody>
          <a:bodyPr anchor="ctr">
            <a:noAutofit/>
          </a:bodyPr>
          <a:lstStyle>
            <a:lvl1pPr marL="0" indent="0" algn="ctr">
              <a:buNone/>
              <a:defRPr sz="4400"/>
            </a:lvl1pPr>
            <a:lvl2pPr>
              <a:defRPr sz="1000"/>
            </a:lvl2pPr>
            <a:lvl3pPr>
              <a:defRPr sz="1000"/>
            </a:lvl3pPr>
            <a:lvl4pPr>
              <a:defRPr sz="1000"/>
            </a:lvl4pPr>
            <a:lvl5pPr>
              <a:defRPr sz="1000"/>
            </a:lvl5pPr>
          </a:lstStyle>
          <a:p>
            <a:pPr lvl="0"/>
            <a:r>
              <a:rPr lang="en-US" dirty="0"/>
              <a:t>A</a:t>
            </a:r>
            <a:endParaRPr lang="uk-UA" dirty="0"/>
          </a:p>
        </p:txBody>
      </p:sp>
      <p:sp>
        <p:nvSpPr>
          <p:cNvPr id="19" name="Text Placeholder 7"/>
          <p:cNvSpPr>
            <a:spLocks noGrp="1"/>
          </p:cNvSpPr>
          <p:nvPr>
            <p:ph type="body" sz="quarter" idx="28" hasCustomPrompt="1"/>
          </p:nvPr>
        </p:nvSpPr>
        <p:spPr>
          <a:xfrm>
            <a:off x="7259829" y="3075533"/>
            <a:ext cx="884349" cy="864369"/>
          </a:xfrm>
        </p:spPr>
        <p:txBody>
          <a:bodyPr anchor="ctr">
            <a:noAutofit/>
          </a:bodyPr>
          <a:lstStyle>
            <a:lvl1pPr marL="0" indent="0" algn="ctr">
              <a:buNone/>
              <a:defRPr sz="4400"/>
            </a:lvl1pPr>
            <a:lvl2pPr>
              <a:defRPr sz="1000"/>
            </a:lvl2pPr>
            <a:lvl3pPr>
              <a:defRPr sz="1000"/>
            </a:lvl3pPr>
            <a:lvl4pPr>
              <a:defRPr sz="1000"/>
            </a:lvl4pPr>
            <a:lvl5pPr>
              <a:defRPr sz="1000"/>
            </a:lvl5pPr>
          </a:lstStyle>
          <a:p>
            <a:pPr lvl="0"/>
            <a:r>
              <a:rPr lang="en-US" dirty="0"/>
              <a:t>A</a:t>
            </a:r>
            <a:endParaRPr lang="uk-UA" dirty="0"/>
          </a:p>
        </p:txBody>
      </p:sp>
      <p:sp>
        <p:nvSpPr>
          <p:cNvPr id="20" name="Text Placeholder 7"/>
          <p:cNvSpPr>
            <a:spLocks noGrp="1"/>
          </p:cNvSpPr>
          <p:nvPr>
            <p:ph type="body" sz="quarter" idx="29" hasCustomPrompt="1"/>
          </p:nvPr>
        </p:nvSpPr>
        <p:spPr>
          <a:xfrm>
            <a:off x="6781484" y="4011910"/>
            <a:ext cx="1846498" cy="648072"/>
          </a:xfrm>
          <a:noFill/>
        </p:spPr>
        <p:txBody>
          <a:bodyP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3" name="Footer Placeholder 2"/>
          <p:cNvSpPr>
            <a:spLocks noGrp="1"/>
          </p:cNvSpPr>
          <p:nvPr>
            <p:ph type="ftr" sz="quarter" idx="30"/>
          </p:nvPr>
        </p:nvSpPr>
        <p:spPr/>
        <p:txBody>
          <a:bodyPr/>
          <a:lstStyle/>
          <a:p>
            <a:pPr algn="r"/>
            <a:r>
              <a:rPr lang="en-US"/>
              <a:t>www.company.com</a:t>
            </a:r>
            <a:endParaRPr lang="uk-UA" dirty="0"/>
          </a:p>
        </p:txBody>
      </p:sp>
    </p:spTree>
    <p:extLst>
      <p:ext uri="{BB962C8B-B14F-4D97-AF65-F5344CB8AC3E}">
        <p14:creationId xmlns:p14="http://schemas.microsoft.com/office/powerpoint/2010/main" val="150489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50"/>
                                        <p:tgtEl>
                                          <p:spTgt spid="12">
                                            <p:txEl>
                                              <p:pRg st="0" end="0"/>
                                            </p:txEl>
                                          </p:spTgt>
                                        </p:tgtEl>
                                      </p:cBhvr>
                                    </p:animEffect>
                                  </p:childTnLst>
                                </p:cTn>
                              </p:par>
                            </p:childTnLst>
                          </p:cTn>
                        </p:par>
                        <p:par>
                          <p:cTn id="12" fill="hold">
                            <p:stCondLst>
                              <p:cond delay="5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50"/>
                        <p:tgtEl>
                          <p:spTgt spid="12"/>
                        </p:tgtEl>
                      </p:cBhvr>
                    </p:animEffect>
                  </p:childTnLst>
                </p:cTn>
              </p:par>
            </p:tnLst>
          </p:tmpl>
        </p:tmplLst>
      </p:bldP>
      <p:bldP spid="15"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7" name="Content Placeholder 6"/>
          <p:cNvSpPr>
            <a:spLocks noGrp="1"/>
          </p:cNvSpPr>
          <p:nvPr>
            <p:ph sz="quarter" idx="19"/>
          </p:nvPr>
        </p:nvSpPr>
        <p:spPr>
          <a:xfrm>
            <a:off x="4788024" y="1707655"/>
            <a:ext cx="3887663" cy="1512168"/>
          </a:xfrm>
        </p:spPr>
        <p:txBody>
          <a:bodyPr>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4788114" y="1203325"/>
            <a:ext cx="3887573" cy="504019"/>
          </a:xfrm>
        </p:spPr>
        <p:txBody>
          <a:bodyPr anchor="ctr">
            <a:noAutofit/>
          </a:bodyPr>
          <a:lstStyle>
            <a:lvl1pPr marL="0" indent="0">
              <a:buNone/>
              <a:defRPr sz="2000">
                <a:latin typeface="+mj-lt"/>
              </a:defRPr>
            </a:lvl1pPr>
          </a:lstStyle>
          <a:p>
            <a:pPr lvl="0"/>
            <a:r>
              <a:rPr lang="en-US" dirty="0"/>
              <a:t>Subtitle</a:t>
            </a:r>
            <a:endParaRPr lang="uk-UA" dirty="0"/>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4" name="Text Placeholder 3"/>
          <p:cNvSpPr>
            <a:spLocks noGrp="1"/>
          </p:cNvSpPr>
          <p:nvPr>
            <p:ph type="body" sz="quarter" idx="21" hasCustomPrompt="1"/>
          </p:nvPr>
        </p:nvSpPr>
        <p:spPr>
          <a:xfrm>
            <a:off x="4787900" y="3292202"/>
            <a:ext cx="3887788" cy="647700"/>
          </a:xfrm>
        </p:spPr>
        <p:txBody>
          <a:bodyPr>
            <a:normAutofit/>
          </a:bodyPr>
          <a:lstStyle>
            <a:lvl1pPr marL="0" indent="0">
              <a:buNone/>
              <a:defRPr sz="1800">
                <a:latin typeface="+mj-lt"/>
              </a:defRPr>
            </a:lvl1pPr>
          </a:lstStyle>
          <a:p>
            <a:pPr lvl="0"/>
            <a:r>
              <a:rPr lang="en-US" dirty="0"/>
              <a:t>text</a:t>
            </a:r>
            <a:endParaRPr lang="uk-UA" dirty="0"/>
          </a:p>
        </p:txBody>
      </p:sp>
      <p:sp>
        <p:nvSpPr>
          <p:cNvPr id="13" name="Text Placeholder 3"/>
          <p:cNvSpPr>
            <a:spLocks noGrp="1"/>
          </p:cNvSpPr>
          <p:nvPr>
            <p:ph type="body" sz="quarter" idx="22" hasCustomPrompt="1"/>
          </p:nvPr>
        </p:nvSpPr>
        <p:spPr>
          <a:xfrm>
            <a:off x="4787900" y="3999869"/>
            <a:ext cx="3887788" cy="803906"/>
          </a:xfrm>
        </p:spPr>
        <p:txBody>
          <a:bodyPr>
            <a:normAutofit/>
          </a:bodyPr>
          <a:lstStyle>
            <a:lvl1pPr marL="0" indent="0">
              <a:buNone/>
              <a:defRPr sz="1000">
                <a:latin typeface="+mn-lt"/>
              </a:defRPr>
            </a:lvl1pPr>
          </a:lstStyle>
          <a:p>
            <a:pPr lvl="0"/>
            <a:r>
              <a:rPr lang="en-US" dirty="0"/>
              <a:t>text</a:t>
            </a:r>
            <a:endParaRPr lang="uk-UA" dirty="0"/>
          </a:p>
        </p:txBody>
      </p:sp>
      <p:sp>
        <p:nvSpPr>
          <p:cNvPr id="3" name="Footer Placeholder 2"/>
          <p:cNvSpPr>
            <a:spLocks noGrp="1"/>
          </p:cNvSpPr>
          <p:nvPr>
            <p:ph type="ftr" sz="quarter" idx="23"/>
          </p:nvPr>
        </p:nvSpPr>
        <p:spPr/>
        <p:txBody>
          <a:bodyPr/>
          <a:lstStyle/>
          <a:p>
            <a:pPr algn="r"/>
            <a:r>
              <a:rPr lang="en-US"/>
              <a:t>www.company.com</a:t>
            </a:r>
            <a:endParaRPr lang="uk-UA" dirty="0"/>
          </a:p>
        </p:txBody>
      </p:sp>
    </p:spTree>
    <p:extLst>
      <p:ext uri="{BB962C8B-B14F-4D97-AF65-F5344CB8AC3E}">
        <p14:creationId xmlns:p14="http://schemas.microsoft.com/office/powerpoint/2010/main" val="48010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6" name="Content Placeholder 5"/>
          <p:cNvSpPr>
            <a:spLocks noGrp="1"/>
          </p:cNvSpPr>
          <p:nvPr>
            <p:ph sz="quarter" idx="12"/>
          </p:nvPr>
        </p:nvSpPr>
        <p:spPr>
          <a:xfrm>
            <a:off x="3053300" y="1716704"/>
            <a:ext cx="3037400" cy="2574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r>
              <a:rPr lang="en-US"/>
              <a:t>www.company.com</a:t>
            </a:r>
            <a:endParaRPr lang="uk-UA" dirty="0"/>
          </a:p>
        </p:txBody>
      </p:sp>
    </p:spTree>
    <p:extLst>
      <p:ext uri="{BB962C8B-B14F-4D97-AF65-F5344CB8AC3E}">
        <p14:creationId xmlns:p14="http://schemas.microsoft.com/office/powerpoint/2010/main" val="3551830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7" name="Content Placeholder 6"/>
          <p:cNvSpPr>
            <a:spLocks noGrp="1"/>
          </p:cNvSpPr>
          <p:nvPr>
            <p:ph sz="quarter" idx="19"/>
          </p:nvPr>
        </p:nvSpPr>
        <p:spPr>
          <a:xfrm>
            <a:off x="5292080" y="2355726"/>
            <a:ext cx="3383607" cy="1800200"/>
          </a:xfrm>
        </p:spPr>
        <p:txBody>
          <a:bodyPr>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5292157" y="1851396"/>
            <a:ext cx="3383529" cy="504019"/>
          </a:xfrm>
        </p:spPr>
        <p:txBody>
          <a:bodyPr anchor="ctr">
            <a:noAutofit/>
          </a:bodyPr>
          <a:lstStyle>
            <a:lvl1pPr marL="0" indent="0">
              <a:buNone/>
              <a:defRPr sz="2000">
                <a:latin typeface="+mj-lt"/>
              </a:defRPr>
            </a:lvl1pPr>
          </a:lstStyle>
          <a:p>
            <a:pPr lvl="0"/>
            <a:r>
              <a:rPr lang="en-US" dirty="0"/>
              <a:t>Subtitle</a:t>
            </a:r>
            <a:endParaRPr lang="uk-UA" dirty="0"/>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21"/>
          </p:nvPr>
        </p:nvSpPr>
        <p:spPr/>
        <p:txBody>
          <a:bodyPr/>
          <a:lstStyle/>
          <a:p>
            <a:pPr algn="r"/>
            <a:r>
              <a:rPr lang="en-US"/>
              <a:t>www.company.com</a:t>
            </a:r>
            <a:endParaRPr lang="uk-UA" dirty="0"/>
          </a:p>
        </p:txBody>
      </p:sp>
    </p:spTree>
    <p:extLst>
      <p:ext uri="{BB962C8B-B14F-4D97-AF65-F5344CB8AC3E}">
        <p14:creationId xmlns:p14="http://schemas.microsoft.com/office/powerpoint/2010/main" val="28255620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7" name="Content Placeholder 6"/>
          <p:cNvSpPr>
            <a:spLocks noGrp="1"/>
          </p:cNvSpPr>
          <p:nvPr>
            <p:ph sz="quarter" idx="19"/>
          </p:nvPr>
        </p:nvSpPr>
        <p:spPr>
          <a:xfrm>
            <a:off x="899592" y="3508128"/>
            <a:ext cx="2159471" cy="1296164"/>
          </a:xfrm>
        </p:spPr>
        <p:txBody>
          <a:bodyPr>
            <a:normAutofit/>
          </a:bodyPr>
          <a:lstStyle>
            <a:lvl1pPr marL="0" indent="0" algn="ctr">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899669" y="3003798"/>
            <a:ext cx="2159421" cy="50401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8" name="Content Placeholder 6"/>
          <p:cNvSpPr>
            <a:spLocks noGrp="1"/>
          </p:cNvSpPr>
          <p:nvPr>
            <p:ph sz="quarter" idx="21"/>
          </p:nvPr>
        </p:nvSpPr>
        <p:spPr>
          <a:xfrm>
            <a:off x="3492622" y="3508128"/>
            <a:ext cx="2159471" cy="1296164"/>
          </a:xfrm>
        </p:spPr>
        <p:txBody>
          <a:bodyPr>
            <a:normAutofit/>
          </a:bodyPr>
          <a:lstStyle>
            <a:lvl1pPr marL="0" indent="0" algn="ctr">
              <a:buNone/>
              <a:defRPr sz="1000"/>
            </a:lvl1pPr>
          </a:lstStyle>
          <a:p>
            <a:pPr lvl="0"/>
            <a:r>
              <a:rPr lang="en-US" dirty="0"/>
              <a:t>Click to edit Master text styles</a:t>
            </a:r>
          </a:p>
        </p:txBody>
      </p:sp>
      <p:sp>
        <p:nvSpPr>
          <p:cNvPr id="9" name="Text Placeholder 13"/>
          <p:cNvSpPr>
            <a:spLocks noGrp="1"/>
          </p:cNvSpPr>
          <p:nvPr>
            <p:ph type="body" sz="quarter" idx="22" hasCustomPrompt="1"/>
          </p:nvPr>
        </p:nvSpPr>
        <p:spPr>
          <a:xfrm>
            <a:off x="3492699" y="3003798"/>
            <a:ext cx="2159421" cy="50401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13" name="Content Placeholder 6"/>
          <p:cNvSpPr>
            <a:spLocks noGrp="1"/>
          </p:cNvSpPr>
          <p:nvPr>
            <p:ph sz="quarter" idx="23"/>
          </p:nvPr>
        </p:nvSpPr>
        <p:spPr>
          <a:xfrm>
            <a:off x="6084910" y="3508128"/>
            <a:ext cx="2159471" cy="1296164"/>
          </a:xfrm>
        </p:spPr>
        <p:txBody>
          <a:bodyPr>
            <a:normAutofit/>
          </a:bodyPr>
          <a:lstStyle>
            <a:lvl1pPr marL="0" indent="0" algn="ctr">
              <a:buNone/>
              <a:defRPr sz="1000"/>
            </a:lvl1pPr>
          </a:lstStyle>
          <a:p>
            <a:pPr lvl="0"/>
            <a:r>
              <a:rPr lang="en-US" dirty="0"/>
              <a:t>Click to edit Master text styles</a:t>
            </a:r>
          </a:p>
        </p:txBody>
      </p:sp>
      <p:sp>
        <p:nvSpPr>
          <p:cNvPr id="15" name="Text Placeholder 13"/>
          <p:cNvSpPr>
            <a:spLocks noGrp="1"/>
          </p:cNvSpPr>
          <p:nvPr>
            <p:ph type="body" sz="quarter" idx="24" hasCustomPrompt="1"/>
          </p:nvPr>
        </p:nvSpPr>
        <p:spPr>
          <a:xfrm>
            <a:off x="6084987" y="3003798"/>
            <a:ext cx="2159421" cy="504019"/>
          </a:xfrm>
        </p:spPr>
        <p:txBody>
          <a:bodyPr anchor="ctr">
            <a:noAutofit/>
          </a:bodyPr>
          <a:lstStyle>
            <a:lvl1pPr marL="0" indent="0" algn="ctr">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25"/>
          </p:nvPr>
        </p:nvSpPr>
        <p:spPr/>
        <p:txBody>
          <a:bodyPr/>
          <a:lstStyle/>
          <a:p>
            <a:pPr algn="r"/>
            <a:r>
              <a:rPr lang="en-US"/>
              <a:t>www.company.com</a:t>
            </a:r>
            <a:endParaRPr lang="uk-UA" dirty="0"/>
          </a:p>
        </p:txBody>
      </p:sp>
    </p:spTree>
    <p:extLst>
      <p:ext uri="{BB962C8B-B14F-4D97-AF65-F5344CB8AC3E}">
        <p14:creationId xmlns:p14="http://schemas.microsoft.com/office/powerpoint/2010/main" val="3417646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2"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25" name="Content Placeholder 6"/>
          <p:cNvSpPr>
            <a:spLocks noGrp="1"/>
          </p:cNvSpPr>
          <p:nvPr>
            <p:ph sz="quarter" idx="19"/>
          </p:nvPr>
        </p:nvSpPr>
        <p:spPr>
          <a:xfrm>
            <a:off x="1191903" y="3579862"/>
            <a:ext cx="2371963" cy="806937"/>
          </a:xfrm>
        </p:spPr>
        <p:txBody>
          <a:bodyPr>
            <a:normAutofit/>
          </a:bodyPr>
          <a:lstStyle>
            <a:lvl1pPr marL="0" indent="0" algn="l">
              <a:buNone/>
              <a:defRPr sz="1000"/>
            </a:lvl1pPr>
          </a:lstStyle>
          <a:p>
            <a:pPr lvl="0"/>
            <a:r>
              <a:rPr lang="en-US" dirty="0"/>
              <a:t>Click to edit Master text styles</a:t>
            </a:r>
          </a:p>
        </p:txBody>
      </p:sp>
      <p:sp>
        <p:nvSpPr>
          <p:cNvPr id="26" name="Text Placeholder 13"/>
          <p:cNvSpPr>
            <a:spLocks noGrp="1"/>
          </p:cNvSpPr>
          <p:nvPr>
            <p:ph type="body" sz="quarter" idx="20" hasCustomPrompt="1"/>
          </p:nvPr>
        </p:nvSpPr>
        <p:spPr>
          <a:xfrm>
            <a:off x="1191980" y="3153452"/>
            <a:ext cx="2371908"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27" name="Content Placeholder 6"/>
          <p:cNvSpPr>
            <a:spLocks noGrp="1"/>
          </p:cNvSpPr>
          <p:nvPr>
            <p:ph sz="quarter" idx="21"/>
          </p:nvPr>
        </p:nvSpPr>
        <p:spPr>
          <a:xfrm>
            <a:off x="1191903" y="1918040"/>
            <a:ext cx="2371963" cy="806937"/>
          </a:xfrm>
        </p:spPr>
        <p:txBody>
          <a:bodyPr>
            <a:normAutofit/>
          </a:bodyPr>
          <a:lstStyle>
            <a:lvl1pPr marL="0" indent="0" algn="l">
              <a:buNone/>
              <a:defRPr sz="1000"/>
            </a:lvl1pPr>
          </a:lstStyle>
          <a:p>
            <a:pPr lvl="0"/>
            <a:r>
              <a:rPr lang="en-US" dirty="0"/>
              <a:t>Click to edit Master text styles</a:t>
            </a:r>
          </a:p>
        </p:txBody>
      </p:sp>
      <p:sp>
        <p:nvSpPr>
          <p:cNvPr id="28" name="Text Placeholder 13"/>
          <p:cNvSpPr>
            <a:spLocks noGrp="1"/>
          </p:cNvSpPr>
          <p:nvPr>
            <p:ph type="body" sz="quarter" idx="22" hasCustomPrompt="1"/>
          </p:nvPr>
        </p:nvSpPr>
        <p:spPr>
          <a:xfrm>
            <a:off x="1191980" y="1491630"/>
            <a:ext cx="2371908"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29" name="Content Placeholder 6"/>
          <p:cNvSpPr>
            <a:spLocks noGrp="1"/>
          </p:cNvSpPr>
          <p:nvPr>
            <p:ph sz="quarter" idx="23"/>
          </p:nvPr>
        </p:nvSpPr>
        <p:spPr>
          <a:xfrm>
            <a:off x="5551917" y="3579862"/>
            <a:ext cx="2371963" cy="806937"/>
          </a:xfrm>
        </p:spPr>
        <p:txBody>
          <a:bodyPr>
            <a:normAutofit/>
          </a:bodyPr>
          <a:lstStyle>
            <a:lvl1pPr marL="0" indent="0" algn="r">
              <a:buNone/>
              <a:defRPr sz="1000"/>
            </a:lvl1pPr>
          </a:lstStyle>
          <a:p>
            <a:pPr lvl="0"/>
            <a:r>
              <a:rPr lang="en-US" dirty="0"/>
              <a:t>Click to edit Master text styles</a:t>
            </a:r>
          </a:p>
        </p:txBody>
      </p:sp>
      <p:sp>
        <p:nvSpPr>
          <p:cNvPr id="30" name="Text Placeholder 13"/>
          <p:cNvSpPr>
            <a:spLocks noGrp="1"/>
          </p:cNvSpPr>
          <p:nvPr>
            <p:ph type="body" sz="quarter" idx="24" hasCustomPrompt="1"/>
          </p:nvPr>
        </p:nvSpPr>
        <p:spPr>
          <a:xfrm>
            <a:off x="5551994" y="3153452"/>
            <a:ext cx="2371908" cy="426099"/>
          </a:xfrm>
        </p:spPr>
        <p:txBody>
          <a:bodyPr anchor="ctr">
            <a:noAutofit/>
          </a:bodyPr>
          <a:lstStyle>
            <a:lvl1pPr marL="0" indent="0" algn="r">
              <a:buNone/>
              <a:defRPr sz="2000">
                <a:latin typeface="+mj-lt"/>
              </a:defRPr>
            </a:lvl1pPr>
          </a:lstStyle>
          <a:p>
            <a:pPr lvl="0"/>
            <a:r>
              <a:rPr lang="en-US" dirty="0"/>
              <a:t>Subtitle</a:t>
            </a:r>
            <a:endParaRPr lang="uk-UA" dirty="0"/>
          </a:p>
        </p:txBody>
      </p:sp>
      <p:sp>
        <p:nvSpPr>
          <p:cNvPr id="31" name="Content Placeholder 6"/>
          <p:cNvSpPr>
            <a:spLocks noGrp="1"/>
          </p:cNvSpPr>
          <p:nvPr>
            <p:ph sz="quarter" idx="25"/>
          </p:nvPr>
        </p:nvSpPr>
        <p:spPr>
          <a:xfrm>
            <a:off x="5551917" y="1918040"/>
            <a:ext cx="2371963" cy="806937"/>
          </a:xfrm>
        </p:spPr>
        <p:txBody>
          <a:bodyPr>
            <a:normAutofit/>
          </a:bodyPr>
          <a:lstStyle>
            <a:lvl1pPr marL="0" indent="0" algn="r">
              <a:buNone/>
              <a:defRPr sz="1000"/>
            </a:lvl1pPr>
          </a:lstStyle>
          <a:p>
            <a:pPr lvl="0"/>
            <a:r>
              <a:rPr lang="en-US" dirty="0"/>
              <a:t>Click to edit Master text styles</a:t>
            </a:r>
          </a:p>
        </p:txBody>
      </p:sp>
      <p:sp>
        <p:nvSpPr>
          <p:cNvPr id="32" name="Text Placeholder 13"/>
          <p:cNvSpPr>
            <a:spLocks noGrp="1"/>
          </p:cNvSpPr>
          <p:nvPr>
            <p:ph type="body" sz="quarter" idx="26" hasCustomPrompt="1"/>
          </p:nvPr>
        </p:nvSpPr>
        <p:spPr>
          <a:xfrm>
            <a:off x="5551994" y="1491630"/>
            <a:ext cx="2371908" cy="426099"/>
          </a:xfrm>
        </p:spPr>
        <p:txBody>
          <a:bodyPr anchor="ctr">
            <a:noAutofit/>
          </a:bodyPr>
          <a:lstStyle>
            <a:lvl1pPr marL="0" indent="0" algn="r">
              <a:buNone/>
              <a:defRPr sz="2000">
                <a:latin typeface="+mj-lt"/>
              </a:defRPr>
            </a:lvl1pPr>
          </a:lstStyle>
          <a:p>
            <a:pPr lvl="0"/>
            <a:r>
              <a:rPr lang="en-US" dirty="0"/>
              <a:t>Subtitle</a:t>
            </a:r>
            <a:endParaRPr lang="uk-UA" dirty="0"/>
          </a:p>
        </p:txBody>
      </p:sp>
      <p:sp>
        <p:nvSpPr>
          <p:cNvPr id="3" name="Footer Placeholder 2"/>
          <p:cNvSpPr>
            <a:spLocks noGrp="1"/>
          </p:cNvSpPr>
          <p:nvPr>
            <p:ph type="ftr" sz="quarter" idx="27"/>
          </p:nvPr>
        </p:nvSpPr>
        <p:spPr/>
        <p:txBody>
          <a:bodyPr/>
          <a:lstStyle/>
          <a:p>
            <a:pPr algn="r"/>
            <a:r>
              <a:rPr lang="en-US"/>
              <a:t>www.company.com</a:t>
            </a:r>
            <a:endParaRPr lang="uk-UA" dirty="0"/>
          </a:p>
        </p:txBody>
      </p:sp>
    </p:spTree>
    <p:extLst>
      <p:ext uri="{BB962C8B-B14F-4D97-AF65-F5344CB8AC3E}">
        <p14:creationId xmlns:p14="http://schemas.microsoft.com/office/powerpoint/2010/main" val="7024732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44000" cy="5143500"/>
          </a:xfrm>
        </p:spPr>
        <p:txBody>
          <a:bodyPr/>
          <a:lstStyle/>
          <a:p>
            <a:endParaRPr lang="uk-UA"/>
          </a:p>
        </p:txBody>
      </p:sp>
      <p:sp>
        <p:nvSpPr>
          <p:cNvPr id="3" name="Title 2"/>
          <p:cNvSpPr>
            <a:spLocks noGrp="1"/>
          </p:cNvSpPr>
          <p:nvPr>
            <p:ph type="title"/>
          </p:nvPr>
        </p:nvSpPr>
        <p:spPr>
          <a:xfrm>
            <a:off x="5713016" y="1058863"/>
            <a:ext cx="3179464" cy="1728911"/>
          </a:xfrm>
        </p:spPr>
        <p:txBody>
          <a:bodyPr anchor="b">
            <a:noAutofit/>
          </a:bodyPr>
          <a:lstStyle>
            <a:lvl1pPr>
              <a:defRPr sz="3600"/>
            </a:lvl1pPr>
          </a:lstStyle>
          <a:p>
            <a:r>
              <a:rPr lang="en-US" dirty="0"/>
              <a:t>Click to edit Master title style</a:t>
            </a:r>
            <a:endParaRPr lang="uk-UA" dirty="0"/>
          </a:p>
        </p:txBody>
      </p:sp>
      <p:sp>
        <p:nvSpPr>
          <p:cNvPr id="13" name="Text Placeholder 7"/>
          <p:cNvSpPr>
            <a:spLocks noGrp="1"/>
          </p:cNvSpPr>
          <p:nvPr>
            <p:ph type="body" sz="quarter" idx="13" hasCustomPrompt="1"/>
          </p:nvPr>
        </p:nvSpPr>
        <p:spPr>
          <a:xfrm>
            <a:off x="5724127" y="2787774"/>
            <a:ext cx="3167539" cy="1296144"/>
          </a:xfrm>
        </p:spPr>
        <p:txBody>
          <a:bodyPr/>
          <a:lstStyle>
            <a:lvl1pPr marL="0" indent="0">
              <a:buNone/>
              <a:defRPr baseline="0"/>
            </a:lvl1pPr>
          </a:lstStyle>
          <a:p>
            <a:pPr lvl="0"/>
            <a:r>
              <a:rPr lang="en-US" dirty="0"/>
              <a:t>Subtitle is here</a:t>
            </a:r>
            <a:endParaRPr lang="uk-UA" dirty="0"/>
          </a:p>
        </p:txBody>
      </p:sp>
    </p:spTree>
    <p:extLst>
      <p:ext uri="{BB962C8B-B14F-4D97-AF65-F5344CB8AC3E}">
        <p14:creationId xmlns:p14="http://schemas.microsoft.com/office/powerpoint/2010/main" val="42873875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2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44000" cy="5143500"/>
          </a:xfrm>
        </p:spPr>
        <p:txBody>
          <a:bodyPr/>
          <a:lstStyle/>
          <a:p>
            <a:endParaRPr lang="uk-UA"/>
          </a:p>
        </p:txBody>
      </p:sp>
      <p:sp>
        <p:nvSpPr>
          <p:cNvPr id="3" name="Title 2"/>
          <p:cNvSpPr>
            <a:spLocks noGrp="1"/>
          </p:cNvSpPr>
          <p:nvPr>
            <p:ph type="title"/>
          </p:nvPr>
        </p:nvSpPr>
        <p:spPr>
          <a:xfrm>
            <a:off x="755576" y="338870"/>
            <a:ext cx="7488832" cy="648704"/>
          </a:xfrm>
        </p:spPr>
        <p:txBody>
          <a:bodyPr anchor="b">
            <a:noAutofit/>
          </a:bodyPr>
          <a:lstStyle>
            <a:lvl1pPr>
              <a:defRPr sz="3600"/>
            </a:lvl1pPr>
          </a:lstStyle>
          <a:p>
            <a:r>
              <a:rPr lang="en-US" dirty="0"/>
              <a:t>Click to edit Master title style</a:t>
            </a:r>
            <a:endParaRPr lang="uk-UA" dirty="0"/>
          </a:p>
        </p:txBody>
      </p:sp>
      <p:sp>
        <p:nvSpPr>
          <p:cNvPr id="13" name="Text Placeholder 7"/>
          <p:cNvSpPr>
            <a:spLocks noGrp="1"/>
          </p:cNvSpPr>
          <p:nvPr>
            <p:ph type="body" sz="quarter" idx="13" hasCustomPrompt="1"/>
          </p:nvPr>
        </p:nvSpPr>
        <p:spPr>
          <a:xfrm>
            <a:off x="766687" y="987574"/>
            <a:ext cx="7460744" cy="575978"/>
          </a:xfrm>
        </p:spPr>
        <p:txBody>
          <a:bodyPr/>
          <a:lstStyle>
            <a:lvl1pPr marL="0" indent="0">
              <a:buNone/>
              <a:defRPr baseline="0"/>
            </a:lvl1pPr>
          </a:lstStyle>
          <a:p>
            <a:pPr lvl="0"/>
            <a:r>
              <a:rPr lang="en-US" dirty="0"/>
              <a:t>Subtitle is here</a:t>
            </a:r>
            <a:endParaRPr lang="uk-UA" dirty="0"/>
          </a:p>
        </p:txBody>
      </p:sp>
    </p:spTree>
    <p:extLst>
      <p:ext uri="{BB962C8B-B14F-4D97-AF65-F5344CB8AC3E}">
        <p14:creationId xmlns:p14="http://schemas.microsoft.com/office/powerpoint/2010/main" val="11729491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44000" cy="5143500"/>
          </a:xfrm>
        </p:spPr>
        <p:txBody>
          <a:bodyPr/>
          <a:lstStyle/>
          <a:p>
            <a:endParaRPr lang="uk-UA"/>
          </a:p>
        </p:txBody>
      </p:sp>
      <p:sp>
        <p:nvSpPr>
          <p:cNvPr id="3" name="Title 2"/>
          <p:cNvSpPr>
            <a:spLocks noGrp="1"/>
          </p:cNvSpPr>
          <p:nvPr>
            <p:ph type="title"/>
          </p:nvPr>
        </p:nvSpPr>
        <p:spPr>
          <a:xfrm>
            <a:off x="1043608" y="3560352"/>
            <a:ext cx="7272808" cy="801329"/>
          </a:xfrm>
        </p:spPr>
        <p:txBody>
          <a:bodyPr anchor="b">
            <a:noAutofit/>
          </a:bodyPr>
          <a:lstStyle>
            <a:lvl1pPr>
              <a:defRPr sz="3600"/>
            </a:lvl1pPr>
          </a:lstStyle>
          <a:p>
            <a:r>
              <a:rPr lang="en-US" dirty="0"/>
              <a:t>Click to edit Master title style</a:t>
            </a:r>
            <a:endParaRPr lang="uk-UA" dirty="0"/>
          </a:p>
        </p:txBody>
      </p:sp>
      <p:sp>
        <p:nvSpPr>
          <p:cNvPr id="13" name="Text Placeholder 7"/>
          <p:cNvSpPr>
            <a:spLocks noGrp="1"/>
          </p:cNvSpPr>
          <p:nvPr>
            <p:ph type="body" sz="quarter" idx="13" hasCustomPrompt="1"/>
          </p:nvPr>
        </p:nvSpPr>
        <p:spPr>
          <a:xfrm>
            <a:off x="1043608" y="4361681"/>
            <a:ext cx="7344816" cy="514325"/>
          </a:xfrm>
        </p:spPr>
        <p:txBody>
          <a:bodyPr/>
          <a:lstStyle>
            <a:lvl1pPr marL="0" indent="0">
              <a:buNone/>
              <a:defRPr baseline="0"/>
            </a:lvl1pPr>
          </a:lstStyle>
          <a:p>
            <a:pPr lvl="0"/>
            <a:r>
              <a:rPr lang="en-US" dirty="0"/>
              <a:t>Subtitle is here</a:t>
            </a:r>
            <a:endParaRPr lang="uk-UA" dirty="0"/>
          </a:p>
        </p:txBody>
      </p:sp>
    </p:spTree>
    <p:extLst>
      <p:ext uri="{BB962C8B-B14F-4D97-AF65-F5344CB8AC3E}">
        <p14:creationId xmlns:p14="http://schemas.microsoft.com/office/powerpoint/2010/main" val="20390644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44000" cy="5143500"/>
          </a:xfrm>
        </p:spPr>
        <p:txBody>
          <a:bodyPr/>
          <a:lstStyle/>
          <a:p>
            <a:endParaRPr lang="uk-UA"/>
          </a:p>
        </p:txBody>
      </p:sp>
      <p:sp>
        <p:nvSpPr>
          <p:cNvPr id="3" name="Title 2"/>
          <p:cNvSpPr>
            <a:spLocks noGrp="1"/>
          </p:cNvSpPr>
          <p:nvPr>
            <p:ph type="title"/>
          </p:nvPr>
        </p:nvSpPr>
        <p:spPr>
          <a:xfrm>
            <a:off x="1908174" y="3560352"/>
            <a:ext cx="6408241" cy="801329"/>
          </a:xfrm>
        </p:spPr>
        <p:txBody>
          <a:bodyPr anchor="b">
            <a:noAutofit/>
          </a:bodyPr>
          <a:lstStyle>
            <a:lvl1pPr>
              <a:defRPr sz="3600"/>
            </a:lvl1pPr>
          </a:lstStyle>
          <a:p>
            <a:r>
              <a:rPr lang="en-US" dirty="0"/>
              <a:t>Click to edit Master title style</a:t>
            </a:r>
            <a:endParaRPr lang="uk-UA" dirty="0"/>
          </a:p>
        </p:txBody>
      </p:sp>
      <p:sp>
        <p:nvSpPr>
          <p:cNvPr id="13" name="Text Placeholder 7"/>
          <p:cNvSpPr>
            <a:spLocks noGrp="1"/>
          </p:cNvSpPr>
          <p:nvPr>
            <p:ph type="body" sz="quarter" idx="13" hasCustomPrompt="1"/>
          </p:nvPr>
        </p:nvSpPr>
        <p:spPr>
          <a:xfrm>
            <a:off x="1916734" y="4361681"/>
            <a:ext cx="6471689" cy="514325"/>
          </a:xfrm>
        </p:spPr>
        <p:txBody>
          <a:bodyPr/>
          <a:lstStyle>
            <a:lvl1pPr marL="0" indent="0">
              <a:buNone/>
              <a:defRPr baseline="0"/>
            </a:lvl1pPr>
          </a:lstStyle>
          <a:p>
            <a:pPr lvl="0"/>
            <a:r>
              <a:rPr lang="en-US" dirty="0"/>
              <a:t>Subtitle is here</a:t>
            </a:r>
            <a:endParaRPr lang="uk-UA" dirty="0"/>
          </a:p>
        </p:txBody>
      </p:sp>
    </p:spTree>
    <p:extLst>
      <p:ext uri="{BB962C8B-B14F-4D97-AF65-F5344CB8AC3E}">
        <p14:creationId xmlns:p14="http://schemas.microsoft.com/office/powerpoint/2010/main" val="21522315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53362" cy="5143500"/>
          </a:xfrm>
        </p:spPr>
        <p:txBody>
          <a:bodyPr/>
          <a:lstStyle/>
          <a:p>
            <a:endParaRPr lang="uk-UA"/>
          </a:p>
        </p:txBody>
      </p:sp>
      <p:sp>
        <p:nvSpPr>
          <p:cNvPr id="3" name="Title 2"/>
          <p:cNvSpPr>
            <a:spLocks noGrp="1"/>
          </p:cNvSpPr>
          <p:nvPr>
            <p:ph type="title"/>
          </p:nvPr>
        </p:nvSpPr>
        <p:spPr>
          <a:xfrm>
            <a:off x="460858" y="1058863"/>
            <a:ext cx="3103029" cy="1728911"/>
          </a:xfrm>
        </p:spPr>
        <p:txBody>
          <a:bodyPr anchor="b">
            <a:noAutofit/>
          </a:bodyPr>
          <a:lstStyle>
            <a:lvl1pPr>
              <a:defRPr sz="3600"/>
            </a:lvl1pPr>
          </a:lstStyle>
          <a:p>
            <a:r>
              <a:rPr lang="en-US" dirty="0"/>
              <a:t>Click to edit Master title style</a:t>
            </a:r>
            <a:endParaRPr lang="uk-UA" dirty="0"/>
          </a:p>
        </p:txBody>
      </p:sp>
      <p:sp>
        <p:nvSpPr>
          <p:cNvPr id="13" name="Text Placeholder 7"/>
          <p:cNvSpPr>
            <a:spLocks noGrp="1"/>
          </p:cNvSpPr>
          <p:nvPr>
            <p:ph type="body" sz="quarter" idx="13" hasCustomPrompt="1"/>
          </p:nvPr>
        </p:nvSpPr>
        <p:spPr>
          <a:xfrm>
            <a:off x="471970" y="2787774"/>
            <a:ext cx="3091391" cy="1296144"/>
          </a:xfrm>
        </p:spPr>
        <p:txBody>
          <a:bodyPr/>
          <a:lstStyle>
            <a:lvl1pPr marL="0" indent="0">
              <a:buNone/>
              <a:defRPr baseline="0"/>
            </a:lvl1pPr>
          </a:lstStyle>
          <a:p>
            <a:pPr lvl="0"/>
            <a:r>
              <a:rPr lang="en-US" dirty="0"/>
              <a:t>Subtitle is here</a:t>
            </a:r>
            <a:endParaRPr lang="uk-UA" dirty="0"/>
          </a:p>
        </p:txBody>
      </p:sp>
    </p:spTree>
    <p:extLst>
      <p:ext uri="{BB962C8B-B14F-4D97-AF65-F5344CB8AC3E}">
        <p14:creationId xmlns:p14="http://schemas.microsoft.com/office/powerpoint/2010/main" val="2611032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21" name="Content Placeholder 2"/>
          <p:cNvSpPr>
            <a:spLocks noGrp="1"/>
          </p:cNvSpPr>
          <p:nvPr>
            <p:ph idx="1"/>
          </p:nvPr>
        </p:nvSpPr>
        <p:spPr>
          <a:xfrm>
            <a:off x="3779912" y="1200151"/>
            <a:ext cx="4608512" cy="3394472"/>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22" name="Text Placeholder 8"/>
          <p:cNvSpPr>
            <a:spLocks noGrp="1"/>
          </p:cNvSpPr>
          <p:nvPr>
            <p:ph type="body" sz="quarter" idx="16" hasCustomPrompt="1"/>
          </p:nvPr>
        </p:nvSpPr>
        <p:spPr>
          <a:xfrm>
            <a:off x="1763688" y="1203325"/>
            <a:ext cx="1872208" cy="717277"/>
          </a:xfrm>
        </p:spPr>
        <p:txBody>
          <a:bodyPr anchor="ctr">
            <a:normAutofit/>
          </a:bodyPr>
          <a:lstStyle>
            <a:lvl1pPr marL="0" indent="0" algn="l">
              <a:buNone/>
              <a:defRPr sz="1200"/>
            </a:lvl1pPr>
          </a:lstStyle>
          <a:p>
            <a:pPr lvl="0"/>
            <a:r>
              <a:rPr lang="en-US" dirty="0"/>
              <a:t>text</a:t>
            </a:r>
            <a:endParaRPr lang="uk-UA" dirty="0"/>
          </a:p>
        </p:txBody>
      </p:sp>
      <p:sp>
        <p:nvSpPr>
          <p:cNvPr id="23" name="Text Placeholder 8"/>
          <p:cNvSpPr>
            <a:spLocks noGrp="1"/>
          </p:cNvSpPr>
          <p:nvPr>
            <p:ph type="body" sz="quarter" idx="17" hasCustomPrompt="1"/>
          </p:nvPr>
        </p:nvSpPr>
        <p:spPr>
          <a:xfrm>
            <a:off x="1763688" y="2070497"/>
            <a:ext cx="1872208" cy="717277"/>
          </a:xfrm>
        </p:spPr>
        <p:txBody>
          <a:bodyPr anchor="ctr">
            <a:normAutofit/>
          </a:bodyPr>
          <a:lstStyle>
            <a:lvl1pPr marL="0" indent="0" algn="l">
              <a:buNone/>
              <a:defRPr sz="1200"/>
            </a:lvl1pPr>
          </a:lstStyle>
          <a:p>
            <a:pPr lvl="0"/>
            <a:r>
              <a:rPr lang="en-US" dirty="0"/>
              <a:t>text</a:t>
            </a:r>
            <a:endParaRPr lang="uk-UA" dirty="0"/>
          </a:p>
        </p:txBody>
      </p:sp>
      <p:sp>
        <p:nvSpPr>
          <p:cNvPr id="24" name="Text Placeholder 8"/>
          <p:cNvSpPr>
            <a:spLocks noGrp="1"/>
          </p:cNvSpPr>
          <p:nvPr>
            <p:ph type="body" sz="quarter" idx="18" hasCustomPrompt="1"/>
          </p:nvPr>
        </p:nvSpPr>
        <p:spPr>
          <a:xfrm>
            <a:off x="1763688" y="2934593"/>
            <a:ext cx="1872208" cy="717277"/>
          </a:xfrm>
        </p:spPr>
        <p:txBody>
          <a:bodyPr anchor="ctr">
            <a:normAutofit/>
          </a:bodyPr>
          <a:lstStyle>
            <a:lvl1pPr marL="0" indent="0" algn="l">
              <a:buNone/>
              <a:defRPr sz="1200"/>
            </a:lvl1pPr>
          </a:lstStyle>
          <a:p>
            <a:pPr lvl="0"/>
            <a:r>
              <a:rPr lang="en-US" dirty="0"/>
              <a:t>text</a:t>
            </a:r>
            <a:endParaRPr lang="uk-UA" dirty="0"/>
          </a:p>
        </p:txBody>
      </p:sp>
      <p:sp>
        <p:nvSpPr>
          <p:cNvPr id="25" name="Text Placeholder 8"/>
          <p:cNvSpPr>
            <a:spLocks noGrp="1"/>
          </p:cNvSpPr>
          <p:nvPr>
            <p:ph type="body" sz="quarter" idx="19" hasCustomPrompt="1"/>
          </p:nvPr>
        </p:nvSpPr>
        <p:spPr>
          <a:xfrm>
            <a:off x="1763688" y="3798689"/>
            <a:ext cx="1872208" cy="717277"/>
          </a:xfrm>
        </p:spPr>
        <p:txBody>
          <a:bodyPr anchor="ctr">
            <a:normAutofit/>
          </a:bodyPr>
          <a:lstStyle>
            <a:lvl1pPr marL="0" indent="0" algn="l">
              <a:buNone/>
              <a:defRPr sz="1200"/>
            </a:lvl1pPr>
          </a:lstStyle>
          <a:p>
            <a:pPr lvl="0"/>
            <a:r>
              <a:rPr lang="en-US" dirty="0"/>
              <a:t>text</a:t>
            </a:r>
            <a:endParaRPr lang="uk-UA" dirty="0"/>
          </a:p>
        </p:txBody>
      </p:sp>
      <p:sp>
        <p:nvSpPr>
          <p:cNvPr id="2" name="Footer Placeholder 1"/>
          <p:cNvSpPr>
            <a:spLocks noGrp="1"/>
          </p:cNvSpPr>
          <p:nvPr>
            <p:ph type="ftr" sz="quarter" idx="20"/>
          </p:nvPr>
        </p:nvSpPr>
        <p:spPr/>
        <p:txBody>
          <a:bodyPr/>
          <a:lstStyle/>
          <a:p>
            <a:pPr algn="r"/>
            <a:r>
              <a:rPr lang="en-US"/>
              <a:t>www.company.com</a:t>
            </a:r>
            <a:endParaRPr lang="uk-UA" dirty="0"/>
          </a:p>
        </p:txBody>
      </p:sp>
    </p:spTree>
    <p:extLst>
      <p:ext uri="{BB962C8B-B14F-4D97-AF65-F5344CB8AC3E}">
        <p14:creationId xmlns:p14="http://schemas.microsoft.com/office/powerpoint/2010/main" val="16136185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21" name="Content Placeholder 6"/>
          <p:cNvSpPr>
            <a:spLocks noGrp="1"/>
          </p:cNvSpPr>
          <p:nvPr>
            <p:ph sz="quarter" idx="19"/>
          </p:nvPr>
        </p:nvSpPr>
        <p:spPr>
          <a:xfrm>
            <a:off x="471262" y="1203325"/>
            <a:ext cx="1579690" cy="2016497"/>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22" name="Text Placeholder 5"/>
          <p:cNvSpPr>
            <a:spLocks noGrp="1"/>
          </p:cNvSpPr>
          <p:nvPr>
            <p:ph type="body" sz="quarter" idx="20" hasCustomPrompt="1"/>
          </p:nvPr>
        </p:nvSpPr>
        <p:spPr>
          <a:xfrm>
            <a:off x="468313" y="3291830"/>
            <a:ext cx="1582508" cy="576064"/>
          </a:xfrm>
        </p:spPr>
        <p:txBody>
          <a:bodyPr anchor="ctr">
            <a:noAutofit/>
          </a:bodyPr>
          <a:lstStyle>
            <a:lvl1pPr marL="0" indent="0" algn="ctr">
              <a:buNone/>
              <a:defRPr sz="3600">
                <a:latin typeface="+mj-lt"/>
              </a:defRPr>
            </a:lvl1pPr>
          </a:lstStyle>
          <a:p>
            <a:pPr lvl="0"/>
            <a:r>
              <a:rPr lang="en-US" dirty="0"/>
              <a:t>a</a:t>
            </a:r>
            <a:endParaRPr lang="uk-UA" dirty="0"/>
          </a:p>
        </p:txBody>
      </p:sp>
      <p:sp>
        <p:nvSpPr>
          <p:cNvPr id="23" name="Text Placeholder 5"/>
          <p:cNvSpPr>
            <a:spLocks noGrp="1"/>
          </p:cNvSpPr>
          <p:nvPr>
            <p:ph type="body" sz="quarter" idx="21" hasCustomPrompt="1"/>
          </p:nvPr>
        </p:nvSpPr>
        <p:spPr>
          <a:xfrm>
            <a:off x="467544" y="3939728"/>
            <a:ext cx="1583244" cy="648147"/>
          </a:xfrm>
        </p:spPr>
        <p:txBody>
          <a:bodyPr anchor="t">
            <a:normAutofit/>
          </a:bodyPr>
          <a:lstStyle>
            <a:lvl1pPr marL="0" indent="0" algn="ctr">
              <a:buNone/>
              <a:defRPr sz="1000"/>
            </a:lvl1pPr>
          </a:lstStyle>
          <a:p>
            <a:pPr lvl="0"/>
            <a:r>
              <a:rPr lang="en-US" dirty="0"/>
              <a:t>text</a:t>
            </a:r>
            <a:endParaRPr lang="uk-UA" dirty="0"/>
          </a:p>
        </p:txBody>
      </p:sp>
      <p:sp>
        <p:nvSpPr>
          <p:cNvPr id="24" name="Content Placeholder 6"/>
          <p:cNvSpPr>
            <a:spLocks noGrp="1"/>
          </p:cNvSpPr>
          <p:nvPr>
            <p:ph sz="quarter" idx="24"/>
          </p:nvPr>
        </p:nvSpPr>
        <p:spPr>
          <a:xfrm>
            <a:off x="2127446" y="1203325"/>
            <a:ext cx="1579690" cy="2016497"/>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25" name="Text Placeholder 5"/>
          <p:cNvSpPr>
            <a:spLocks noGrp="1"/>
          </p:cNvSpPr>
          <p:nvPr>
            <p:ph type="body" sz="quarter" idx="25" hasCustomPrompt="1"/>
          </p:nvPr>
        </p:nvSpPr>
        <p:spPr>
          <a:xfrm>
            <a:off x="2124497" y="3291830"/>
            <a:ext cx="1582508" cy="576064"/>
          </a:xfrm>
        </p:spPr>
        <p:txBody>
          <a:bodyPr anchor="ctr">
            <a:noAutofit/>
          </a:bodyPr>
          <a:lstStyle>
            <a:lvl1pPr marL="0" indent="0" algn="ctr">
              <a:buNone/>
              <a:defRPr sz="3600">
                <a:latin typeface="+mj-lt"/>
              </a:defRPr>
            </a:lvl1pPr>
          </a:lstStyle>
          <a:p>
            <a:pPr lvl="0"/>
            <a:r>
              <a:rPr lang="en-US" dirty="0"/>
              <a:t>a</a:t>
            </a:r>
            <a:endParaRPr lang="uk-UA" dirty="0"/>
          </a:p>
        </p:txBody>
      </p:sp>
      <p:sp>
        <p:nvSpPr>
          <p:cNvPr id="26" name="Text Placeholder 5"/>
          <p:cNvSpPr>
            <a:spLocks noGrp="1"/>
          </p:cNvSpPr>
          <p:nvPr>
            <p:ph type="body" sz="quarter" idx="26" hasCustomPrompt="1"/>
          </p:nvPr>
        </p:nvSpPr>
        <p:spPr>
          <a:xfrm>
            <a:off x="2123728" y="3939728"/>
            <a:ext cx="1583244" cy="648147"/>
          </a:xfrm>
        </p:spPr>
        <p:txBody>
          <a:bodyPr anchor="t">
            <a:normAutofit/>
          </a:bodyPr>
          <a:lstStyle>
            <a:lvl1pPr marL="0" indent="0" algn="ctr">
              <a:buNone/>
              <a:defRPr sz="1000"/>
            </a:lvl1pPr>
          </a:lstStyle>
          <a:p>
            <a:pPr lvl="0"/>
            <a:r>
              <a:rPr lang="en-US" dirty="0"/>
              <a:t>text</a:t>
            </a:r>
            <a:endParaRPr lang="uk-UA" dirty="0"/>
          </a:p>
        </p:txBody>
      </p:sp>
      <p:sp>
        <p:nvSpPr>
          <p:cNvPr id="27" name="Content Placeholder 6"/>
          <p:cNvSpPr>
            <a:spLocks noGrp="1"/>
          </p:cNvSpPr>
          <p:nvPr>
            <p:ph sz="quarter" idx="27"/>
          </p:nvPr>
        </p:nvSpPr>
        <p:spPr>
          <a:xfrm>
            <a:off x="3783630" y="1203325"/>
            <a:ext cx="1579690" cy="2016497"/>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28" name="Text Placeholder 5"/>
          <p:cNvSpPr>
            <a:spLocks noGrp="1"/>
          </p:cNvSpPr>
          <p:nvPr>
            <p:ph type="body" sz="quarter" idx="28" hasCustomPrompt="1"/>
          </p:nvPr>
        </p:nvSpPr>
        <p:spPr>
          <a:xfrm>
            <a:off x="3780681" y="3291830"/>
            <a:ext cx="1582508" cy="576064"/>
          </a:xfrm>
        </p:spPr>
        <p:txBody>
          <a:bodyPr anchor="ctr">
            <a:noAutofit/>
          </a:bodyPr>
          <a:lstStyle>
            <a:lvl1pPr marL="0" indent="0" algn="ctr">
              <a:buNone/>
              <a:defRPr sz="3600">
                <a:latin typeface="+mj-lt"/>
              </a:defRPr>
            </a:lvl1pPr>
          </a:lstStyle>
          <a:p>
            <a:pPr lvl="0"/>
            <a:r>
              <a:rPr lang="en-US" dirty="0"/>
              <a:t>a</a:t>
            </a:r>
            <a:endParaRPr lang="uk-UA" dirty="0"/>
          </a:p>
        </p:txBody>
      </p:sp>
      <p:sp>
        <p:nvSpPr>
          <p:cNvPr id="29" name="Text Placeholder 5"/>
          <p:cNvSpPr>
            <a:spLocks noGrp="1"/>
          </p:cNvSpPr>
          <p:nvPr>
            <p:ph type="body" sz="quarter" idx="29" hasCustomPrompt="1"/>
          </p:nvPr>
        </p:nvSpPr>
        <p:spPr>
          <a:xfrm>
            <a:off x="3779912" y="3939728"/>
            <a:ext cx="1583244" cy="648147"/>
          </a:xfrm>
        </p:spPr>
        <p:txBody>
          <a:bodyPr anchor="t">
            <a:normAutofit/>
          </a:bodyPr>
          <a:lstStyle>
            <a:lvl1pPr marL="0" indent="0" algn="ctr">
              <a:buNone/>
              <a:defRPr sz="1000"/>
            </a:lvl1pPr>
          </a:lstStyle>
          <a:p>
            <a:pPr lvl="0"/>
            <a:r>
              <a:rPr lang="en-US" dirty="0"/>
              <a:t>text</a:t>
            </a:r>
            <a:endParaRPr lang="uk-UA" dirty="0"/>
          </a:p>
        </p:txBody>
      </p:sp>
      <p:sp>
        <p:nvSpPr>
          <p:cNvPr id="30" name="Content Placeholder 6"/>
          <p:cNvSpPr>
            <a:spLocks noGrp="1"/>
          </p:cNvSpPr>
          <p:nvPr>
            <p:ph sz="quarter" idx="30"/>
          </p:nvPr>
        </p:nvSpPr>
        <p:spPr>
          <a:xfrm>
            <a:off x="5439814" y="1203325"/>
            <a:ext cx="1579690" cy="2016497"/>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1" name="Text Placeholder 5"/>
          <p:cNvSpPr>
            <a:spLocks noGrp="1"/>
          </p:cNvSpPr>
          <p:nvPr>
            <p:ph type="body" sz="quarter" idx="31" hasCustomPrompt="1"/>
          </p:nvPr>
        </p:nvSpPr>
        <p:spPr>
          <a:xfrm>
            <a:off x="5436865" y="3291830"/>
            <a:ext cx="1582508" cy="576064"/>
          </a:xfrm>
        </p:spPr>
        <p:txBody>
          <a:bodyPr anchor="ctr">
            <a:noAutofit/>
          </a:bodyPr>
          <a:lstStyle>
            <a:lvl1pPr marL="0" indent="0" algn="ctr">
              <a:buNone/>
              <a:defRPr sz="3600">
                <a:latin typeface="+mj-lt"/>
              </a:defRPr>
            </a:lvl1pPr>
          </a:lstStyle>
          <a:p>
            <a:pPr lvl="0"/>
            <a:r>
              <a:rPr lang="en-US" dirty="0"/>
              <a:t>a</a:t>
            </a:r>
            <a:endParaRPr lang="uk-UA" dirty="0"/>
          </a:p>
        </p:txBody>
      </p:sp>
      <p:sp>
        <p:nvSpPr>
          <p:cNvPr id="32" name="Text Placeholder 5"/>
          <p:cNvSpPr>
            <a:spLocks noGrp="1"/>
          </p:cNvSpPr>
          <p:nvPr>
            <p:ph type="body" sz="quarter" idx="32" hasCustomPrompt="1"/>
          </p:nvPr>
        </p:nvSpPr>
        <p:spPr>
          <a:xfrm>
            <a:off x="5436096" y="3939728"/>
            <a:ext cx="1583244" cy="648147"/>
          </a:xfrm>
        </p:spPr>
        <p:txBody>
          <a:bodyPr anchor="t">
            <a:normAutofit/>
          </a:bodyPr>
          <a:lstStyle>
            <a:lvl1pPr marL="0" indent="0" algn="ctr">
              <a:buNone/>
              <a:defRPr sz="1000"/>
            </a:lvl1pPr>
          </a:lstStyle>
          <a:p>
            <a:pPr lvl="0"/>
            <a:r>
              <a:rPr lang="en-US" dirty="0"/>
              <a:t>text</a:t>
            </a:r>
            <a:endParaRPr lang="uk-UA" dirty="0"/>
          </a:p>
        </p:txBody>
      </p:sp>
      <p:sp>
        <p:nvSpPr>
          <p:cNvPr id="33" name="Content Placeholder 6"/>
          <p:cNvSpPr>
            <a:spLocks noGrp="1"/>
          </p:cNvSpPr>
          <p:nvPr>
            <p:ph sz="quarter" idx="33"/>
          </p:nvPr>
        </p:nvSpPr>
        <p:spPr>
          <a:xfrm>
            <a:off x="7095998" y="1203325"/>
            <a:ext cx="1579690" cy="2016497"/>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4" name="Text Placeholder 5"/>
          <p:cNvSpPr>
            <a:spLocks noGrp="1"/>
          </p:cNvSpPr>
          <p:nvPr>
            <p:ph type="body" sz="quarter" idx="34" hasCustomPrompt="1"/>
          </p:nvPr>
        </p:nvSpPr>
        <p:spPr>
          <a:xfrm>
            <a:off x="7093049" y="3291830"/>
            <a:ext cx="1582508" cy="576064"/>
          </a:xfrm>
        </p:spPr>
        <p:txBody>
          <a:bodyPr anchor="ctr">
            <a:noAutofit/>
          </a:bodyPr>
          <a:lstStyle>
            <a:lvl1pPr marL="0" indent="0" algn="ctr">
              <a:buNone/>
              <a:defRPr sz="3600">
                <a:latin typeface="+mj-lt"/>
              </a:defRPr>
            </a:lvl1pPr>
          </a:lstStyle>
          <a:p>
            <a:pPr lvl="0"/>
            <a:r>
              <a:rPr lang="en-US" dirty="0"/>
              <a:t>a</a:t>
            </a:r>
            <a:endParaRPr lang="uk-UA" dirty="0"/>
          </a:p>
        </p:txBody>
      </p:sp>
      <p:sp>
        <p:nvSpPr>
          <p:cNvPr id="35" name="Text Placeholder 5"/>
          <p:cNvSpPr>
            <a:spLocks noGrp="1"/>
          </p:cNvSpPr>
          <p:nvPr>
            <p:ph type="body" sz="quarter" idx="35" hasCustomPrompt="1"/>
          </p:nvPr>
        </p:nvSpPr>
        <p:spPr>
          <a:xfrm>
            <a:off x="7092280" y="3939728"/>
            <a:ext cx="1583244" cy="648147"/>
          </a:xfrm>
        </p:spPr>
        <p:txBody>
          <a:bodyPr anchor="t">
            <a:normAutofit/>
          </a:bodyPr>
          <a:lstStyle>
            <a:lvl1pPr marL="0" indent="0" algn="ctr">
              <a:buNone/>
              <a:defRPr sz="1000"/>
            </a:lvl1pPr>
          </a:lstStyle>
          <a:p>
            <a:pPr lvl="0"/>
            <a:r>
              <a:rPr lang="en-US" dirty="0"/>
              <a:t>text</a:t>
            </a:r>
            <a:endParaRPr lang="uk-UA" dirty="0"/>
          </a:p>
        </p:txBody>
      </p:sp>
      <p:sp>
        <p:nvSpPr>
          <p:cNvPr id="2" name="Footer Placeholder 1"/>
          <p:cNvSpPr>
            <a:spLocks noGrp="1"/>
          </p:cNvSpPr>
          <p:nvPr>
            <p:ph type="ftr" sz="quarter" idx="36"/>
          </p:nvPr>
        </p:nvSpPr>
        <p:spPr/>
        <p:txBody>
          <a:bodyPr/>
          <a:lstStyle/>
          <a:p>
            <a:pPr algn="r"/>
            <a:r>
              <a:rPr lang="en-US"/>
              <a:t>www.company.com</a:t>
            </a:r>
            <a:endParaRPr lang="uk-UA" dirty="0"/>
          </a:p>
        </p:txBody>
      </p:sp>
    </p:spTree>
    <p:extLst>
      <p:ext uri="{BB962C8B-B14F-4D97-AF65-F5344CB8AC3E}">
        <p14:creationId xmlns:p14="http://schemas.microsoft.com/office/powerpoint/2010/main" val="366817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7" name="Content Placeholder 6"/>
          <p:cNvSpPr>
            <a:spLocks noGrp="1"/>
          </p:cNvSpPr>
          <p:nvPr>
            <p:ph sz="quarter" idx="14"/>
          </p:nvPr>
        </p:nvSpPr>
        <p:spPr>
          <a:xfrm>
            <a:off x="468313" y="1203325"/>
            <a:ext cx="4103687" cy="3384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9" name="Text Placeholder 7"/>
          <p:cNvSpPr>
            <a:spLocks noGrp="1"/>
          </p:cNvSpPr>
          <p:nvPr>
            <p:ph type="body" sz="quarter" idx="26"/>
          </p:nvPr>
        </p:nvSpPr>
        <p:spPr>
          <a:xfrm>
            <a:off x="4932039" y="1707653"/>
            <a:ext cx="3743649" cy="1008113"/>
          </a:xfr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10" name="Text Placeholder 7"/>
          <p:cNvSpPr>
            <a:spLocks noGrp="1"/>
          </p:cNvSpPr>
          <p:nvPr>
            <p:ph type="body" sz="quarter" idx="27" hasCustomPrompt="1"/>
          </p:nvPr>
        </p:nvSpPr>
        <p:spPr>
          <a:xfrm>
            <a:off x="4932039" y="1201815"/>
            <a:ext cx="3743649" cy="505839"/>
          </a:xfrm>
        </p:spPr>
        <p:txBody>
          <a:bodyPr anchor="ctr">
            <a:normAutofit/>
          </a:bodyPr>
          <a:lstStyle>
            <a:lvl1pPr marL="0" indent="0">
              <a:buNone/>
              <a:defRPr sz="2400">
                <a:latin typeface="+mj-lt"/>
              </a:defRPr>
            </a:lvl1pPr>
            <a:lvl2pPr>
              <a:defRPr sz="1000"/>
            </a:lvl2pPr>
            <a:lvl3pPr>
              <a:defRPr sz="1000"/>
            </a:lvl3pPr>
            <a:lvl4pPr>
              <a:defRPr sz="1000"/>
            </a:lvl4pPr>
            <a:lvl5pPr>
              <a:defRPr sz="1000"/>
            </a:lvl5pPr>
          </a:lstStyle>
          <a:p>
            <a:pPr lvl="0"/>
            <a:r>
              <a:rPr lang="en-US" dirty="0"/>
              <a:t>Subtitle</a:t>
            </a:r>
            <a:endParaRPr lang="uk-UA" dirty="0"/>
          </a:p>
        </p:txBody>
      </p:sp>
      <p:sp>
        <p:nvSpPr>
          <p:cNvPr id="11" name="Text Placeholder 7"/>
          <p:cNvSpPr>
            <a:spLocks noGrp="1"/>
          </p:cNvSpPr>
          <p:nvPr>
            <p:ph type="body" sz="quarter" idx="31" hasCustomPrompt="1"/>
          </p:nvPr>
        </p:nvSpPr>
        <p:spPr>
          <a:xfrm>
            <a:off x="5004048" y="4442043"/>
            <a:ext cx="1440160" cy="216024"/>
          </a:xfrm>
        </p:spPr>
        <p:txBody>
          <a:bodyPr anchor="t">
            <a:noAutofit/>
          </a:bodyPr>
          <a:lstStyle>
            <a:lvl1pPr marL="0" indent="0" algn="ctr">
              <a:buNone/>
              <a:defRPr sz="1200">
                <a:latin typeface="+mn-lt"/>
              </a:defRPr>
            </a:lvl1pPr>
            <a:lvl2pPr>
              <a:defRPr sz="1000"/>
            </a:lvl2pPr>
            <a:lvl3pPr>
              <a:defRPr sz="1000"/>
            </a:lvl3pPr>
            <a:lvl4pPr>
              <a:defRPr sz="1000"/>
            </a:lvl4pPr>
            <a:lvl5pPr>
              <a:defRPr sz="1000"/>
            </a:lvl5pPr>
          </a:lstStyle>
          <a:p>
            <a:pPr lvl="0"/>
            <a:r>
              <a:rPr lang="en-US" dirty="0"/>
              <a:t>Subtitle</a:t>
            </a:r>
            <a:endParaRPr lang="uk-UA" dirty="0"/>
          </a:p>
        </p:txBody>
      </p:sp>
      <p:sp>
        <p:nvSpPr>
          <p:cNvPr id="12" name="Text Placeholder 7"/>
          <p:cNvSpPr>
            <a:spLocks noGrp="1"/>
          </p:cNvSpPr>
          <p:nvPr>
            <p:ph type="body" sz="quarter" idx="32" hasCustomPrompt="1"/>
          </p:nvPr>
        </p:nvSpPr>
        <p:spPr>
          <a:xfrm>
            <a:off x="5004048" y="4085833"/>
            <a:ext cx="1440160" cy="430133"/>
          </a:xfrm>
        </p:spPr>
        <p:txBody>
          <a:bodyPr anchor="ctr">
            <a:normAutofit/>
          </a:bodyPr>
          <a:lstStyle>
            <a:lvl1pPr marL="0" indent="0" algn="ctr">
              <a:buNone/>
              <a:defRPr sz="2400">
                <a:latin typeface="+mj-lt"/>
              </a:defRPr>
            </a:lvl1pPr>
            <a:lvl2pPr>
              <a:defRPr sz="1000"/>
            </a:lvl2pPr>
            <a:lvl3pPr>
              <a:defRPr sz="1000"/>
            </a:lvl3pPr>
            <a:lvl4pPr>
              <a:defRPr sz="1000"/>
            </a:lvl4pPr>
            <a:lvl5pPr>
              <a:defRPr sz="1000"/>
            </a:lvl5pPr>
          </a:lstStyle>
          <a:p>
            <a:pPr lvl="0"/>
            <a:r>
              <a:rPr lang="en-US" dirty="0"/>
              <a:t>Subtitle</a:t>
            </a:r>
            <a:endParaRPr lang="uk-UA" dirty="0"/>
          </a:p>
        </p:txBody>
      </p:sp>
      <p:sp>
        <p:nvSpPr>
          <p:cNvPr id="13" name="Text Placeholder 7"/>
          <p:cNvSpPr>
            <a:spLocks noGrp="1"/>
          </p:cNvSpPr>
          <p:nvPr>
            <p:ph type="body" sz="quarter" idx="33" hasCustomPrompt="1"/>
          </p:nvPr>
        </p:nvSpPr>
        <p:spPr>
          <a:xfrm>
            <a:off x="7020272" y="4442043"/>
            <a:ext cx="1440160" cy="216024"/>
          </a:xfrm>
        </p:spPr>
        <p:txBody>
          <a:bodyPr anchor="t">
            <a:noAutofit/>
          </a:bodyPr>
          <a:lstStyle>
            <a:lvl1pPr marL="0" indent="0" algn="ctr">
              <a:buNone/>
              <a:defRPr sz="1200">
                <a:latin typeface="+mn-lt"/>
              </a:defRPr>
            </a:lvl1pPr>
            <a:lvl2pPr>
              <a:defRPr sz="1000"/>
            </a:lvl2pPr>
            <a:lvl3pPr>
              <a:defRPr sz="1000"/>
            </a:lvl3pPr>
            <a:lvl4pPr>
              <a:defRPr sz="1000"/>
            </a:lvl4pPr>
            <a:lvl5pPr>
              <a:defRPr sz="1000"/>
            </a:lvl5pPr>
          </a:lstStyle>
          <a:p>
            <a:pPr lvl="0"/>
            <a:r>
              <a:rPr lang="en-US" dirty="0"/>
              <a:t>Subtitle</a:t>
            </a:r>
            <a:endParaRPr lang="uk-UA" dirty="0"/>
          </a:p>
        </p:txBody>
      </p:sp>
      <p:sp>
        <p:nvSpPr>
          <p:cNvPr id="14" name="Text Placeholder 7"/>
          <p:cNvSpPr>
            <a:spLocks noGrp="1"/>
          </p:cNvSpPr>
          <p:nvPr>
            <p:ph type="body" sz="quarter" idx="34" hasCustomPrompt="1"/>
          </p:nvPr>
        </p:nvSpPr>
        <p:spPr>
          <a:xfrm>
            <a:off x="7020272" y="4085833"/>
            <a:ext cx="1440160" cy="430133"/>
          </a:xfrm>
        </p:spPr>
        <p:txBody>
          <a:bodyPr anchor="ctr">
            <a:normAutofit/>
          </a:bodyPr>
          <a:lstStyle>
            <a:lvl1pPr marL="0" indent="0" algn="ctr">
              <a:buNone/>
              <a:defRPr sz="2400">
                <a:latin typeface="+mj-lt"/>
              </a:defRPr>
            </a:lvl1pPr>
            <a:lvl2pPr>
              <a:defRPr sz="1000"/>
            </a:lvl2pPr>
            <a:lvl3pPr>
              <a:defRPr sz="1000"/>
            </a:lvl3pPr>
            <a:lvl4pPr>
              <a:defRPr sz="1000"/>
            </a:lvl4pPr>
            <a:lvl5pPr>
              <a:defRPr sz="1000"/>
            </a:lvl5pPr>
          </a:lstStyle>
          <a:p>
            <a:pPr lvl="0"/>
            <a:r>
              <a:rPr lang="en-US" dirty="0"/>
              <a:t>Subtitle</a:t>
            </a:r>
            <a:endParaRPr lang="uk-UA" dirty="0"/>
          </a:p>
        </p:txBody>
      </p:sp>
      <p:sp>
        <p:nvSpPr>
          <p:cNvPr id="3" name="Footer Placeholder 2"/>
          <p:cNvSpPr>
            <a:spLocks noGrp="1"/>
          </p:cNvSpPr>
          <p:nvPr>
            <p:ph type="ftr" sz="quarter" idx="35"/>
          </p:nvPr>
        </p:nvSpPr>
        <p:spPr/>
        <p:txBody>
          <a:bodyPr/>
          <a:lstStyle/>
          <a:p>
            <a:pPr algn="r"/>
            <a:r>
              <a:rPr lang="en-US"/>
              <a:t>www.company.com</a:t>
            </a:r>
            <a:endParaRPr lang="uk-UA" dirty="0"/>
          </a:p>
        </p:txBody>
      </p:sp>
    </p:spTree>
    <p:extLst>
      <p:ext uri="{BB962C8B-B14F-4D97-AF65-F5344CB8AC3E}">
        <p14:creationId xmlns:p14="http://schemas.microsoft.com/office/powerpoint/2010/main" val="15324988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23" name="Text Placeholder 5"/>
          <p:cNvSpPr>
            <a:spLocks noGrp="1"/>
          </p:cNvSpPr>
          <p:nvPr>
            <p:ph type="body" sz="quarter" idx="21" hasCustomPrompt="1"/>
          </p:nvPr>
        </p:nvSpPr>
        <p:spPr>
          <a:xfrm>
            <a:off x="467544" y="4300041"/>
            <a:ext cx="2592288" cy="359941"/>
          </a:xfrm>
        </p:spPr>
        <p:txBody>
          <a:bodyPr anchor="t">
            <a:normAutofit/>
          </a:bodyPr>
          <a:lstStyle>
            <a:lvl1pPr marL="0" indent="0" algn="ctr">
              <a:buNone/>
              <a:defRPr sz="1000"/>
            </a:lvl1pPr>
          </a:lstStyle>
          <a:p>
            <a:pPr lvl="0"/>
            <a:r>
              <a:rPr lang="en-US" dirty="0"/>
              <a:t>text</a:t>
            </a:r>
            <a:endParaRPr lang="uk-UA" dirty="0"/>
          </a:p>
        </p:txBody>
      </p:sp>
      <p:sp>
        <p:nvSpPr>
          <p:cNvPr id="20" name="Объект 8"/>
          <p:cNvSpPr>
            <a:spLocks noGrp="1"/>
          </p:cNvSpPr>
          <p:nvPr>
            <p:ph sz="quarter" idx="15" hasCustomPrompt="1"/>
          </p:nvPr>
        </p:nvSpPr>
        <p:spPr>
          <a:xfrm>
            <a:off x="468313" y="1203598"/>
            <a:ext cx="2592289" cy="2664693"/>
          </a:xfrm>
        </p:spPr>
        <p:txBody>
          <a:bodyPr/>
          <a:lstStyle>
            <a:lvl1pPr>
              <a:defRPr/>
            </a:lvl1pPr>
          </a:lstStyle>
          <a:p>
            <a:pPr lvl="0"/>
            <a:r>
              <a:rPr lang="en-US" dirty="0"/>
              <a:t>text</a:t>
            </a:r>
            <a:endParaRPr lang="uk-UA" dirty="0"/>
          </a:p>
        </p:txBody>
      </p:sp>
      <p:sp>
        <p:nvSpPr>
          <p:cNvPr id="36" name="Объект 8"/>
          <p:cNvSpPr>
            <a:spLocks noGrp="1"/>
          </p:cNvSpPr>
          <p:nvPr>
            <p:ph sz="quarter" idx="16" hasCustomPrompt="1"/>
          </p:nvPr>
        </p:nvSpPr>
        <p:spPr>
          <a:xfrm>
            <a:off x="3275856" y="1203598"/>
            <a:ext cx="2592289" cy="2664693"/>
          </a:xfrm>
        </p:spPr>
        <p:txBody>
          <a:bodyPr/>
          <a:lstStyle>
            <a:lvl1pPr>
              <a:defRPr/>
            </a:lvl1pPr>
          </a:lstStyle>
          <a:p>
            <a:pPr lvl="0"/>
            <a:r>
              <a:rPr lang="en-US" dirty="0"/>
              <a:t>text</a:t>
            </a:r>
            <a:endParaRPr lang="uk-UA" dirty="0"/>
          </a:p>
        </p:txBody>
      </p:sp>
      <p:sp>
        <p:nvSpPr>
          <p:cNvPr id="37" name="Объект 8"/>
          <p:cNvSpPr>
            <a:spLocks noGrp="1"/>
          </p:cNvSpPr>
          <p:nvPr>
            <p:ph sz="quarter" idx="17" hasCustomPrompt="1"/>
          </p:nvPr>
        </p:nvSpPr>
        <p:spPr>
          <a:xfrm>
            <a:off x="6083399" y="1203598"/>
            <a:ext cx="2592289" cy="2664693"/>
          </a:xfrm>
        </p:spPr>
        <p:txBody>
          <a:bodyPr/>
          <a:lstStyle>
            <a:lvl1pPr>
              <a:defRPr/>
            </a:lvl1pPr>
          </a:lstStyle>
          <a:p>
            <a:pPr lvl="0"/>
            <a:r>
              <a:rPr lang="en-US" dirty="0"/>
              <a:t>text</a:t>
            </a:r>
            <a:endParaRPr lang="uk-UA" dirty="0"/>
          </a:p>
        </p:txBody>
      </p:sp>
      <p:sp>
        <p:nvSpPr>
          <p:cNvPr id="38" name="Text Placeholder 5"/>
          <p:cNvSpPr>
            <a:spLocks noGrp="1"/>
          </p:cNvSpPr>
          <p:nvPr>
            <p:ph type="body" sz="quarter" idx="22" hasCustomPrompt="1"/>
          </p:nvPr>
        </p:nvSpPr>
        <p:spPr>
          <a:xfrm>
            <a:off x="3277419" y="4300041"/>
            <a:ext cx="2592288" cy="359941"/>
          </a:xfrm>
        </p:spPr>
        <p:txBody>
          <a:bodyPr anchor="t">
            <a:normAutofit/>
          </a:bodyPr>
          <a:lstStyle>
            <a:lvl1pPr marL="0" indent="0" algn="ctr">
              <a:buNone/>
              <a:defRPr sz="1000"/>
            </a:lvl1pPr>
          </a:lstStyle>
          <a:p>
            <a:pPr lvl="0"/>
            <a:r>
              <a:rPr lang="en-US" dirty="0"/>
              <a:t>text</a:t>
            </a:r>
            <a:endParaRPr lang="uk-UA" dirty="0"/>
          </a:p>
        </p:txBody>
      </p:sp>
      <p:sp>
        <p:nvSpPr>
          <p:cNvPr id="39" name="Text Placeholder 5"/>
          <p:cNvSpPr>
            <a:spLocks noGrp="1"/>
          </p:cNvSpPr>
          <p:nvPr>
            <p:ph type="body" sz="quarter" idx="23" hasCustomPrompt="1"/>
          </p:nvPr>
        </p:nvSpPr>
        <p:spPr>
          <a:xfrm>
            <a:off x="6087294" y="4300041"/>
            <a:ext cx="2592288" cy="359941"/>
          </a:xfrm>
        </p:spPr>
        <p:txBody>
          <a:bodyPr anchor="t">
            <a:normAutofit/>
          </a:bodyPr>
          <a:lstStyle>
            <a:lvl1pPr marL="0" indent="0" algn="ctr">
              <a:buNone/>
              <a:defRPr sz="1000"/>
            </a:lvl1pPr>
          </a:lstStyle>
          <a:p>
            <a:pPr lvl="0"/>
            <a:r>
              <a:rPr lang="en-US" dirty="0"/>
              <a:t>text</a:t>
            </a:r>
            <a:endParaRPr lang="uk-UA" dirty="0"/>
          </a:p>
        </p:txBody>
      </p:sp>
      <p:sp>
        <p:nvSpPr>
          <p:cNvPr id="40" name="Text Placeholder 13"/>
          <p:cNvSpPr>
            <a:spLocks noGrp="1"/>
          </p:cNvSpPr>
          <p:nvPr>
            <p:ph type="body" sz="quarter" idx="24" hasCustomPrompt="1"/>
          </p:nvPr>
        </p:nvSpPr>
        <p:spPr>
          <a:xfrm>
            <a:off x="467544" y="3867894"/>
            <a:ext cx="2593604"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41" name="Text Placeholder 13"/>
          <p:cNvSpPr>
            <a:spLocks noGrp="1"/>
          </p:cNvSpPr>
          <p:nvPr>
            <p:ph type="body" sz="quarter" idx="25" hasCustomPrompt="1"/>
          </p:nvPr>
        </p:nvSpPr>
        <p:spPr>
          <a:xfrm>
            <a:off x="3274540" y="3867894"/>
            <a:ext cx="2593604"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42" name="Text Placeholder 13"/>
          <p:cNvSpPr>
            <a:spLocks noGrp="1"/>
          </p:cNvSpPr>
          <p:nvPr>
            <p:ph type="body" sz="quarter" idx="26" hasCustomPrompt="1"/>
          </p:nvPr>
        </p:nvSpPr>
        <p:spPr>
          <a:xfrm>
            <a:off x="6092168" y="3867894"/>
            <a:ext cx="2593604"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2" name="Footer Placeholder 1"/>
          <p:cNvSpPr>
            <a:spLocks noGrp="1"/>
          </p:cNvSpPr>
          <p:nvPr>
            <p:ph type="ftr" sz="quarter" idx="27"/>
          </p:nvPr>
        </p:nvSpPr>
        <p:spPr/>
        <p:txBody>
          <a:bodyPr/>
          <a:lstStyle/>
          <a:p>
            <a:pPr algn="r"/>
            <a:r>
              <a:rPr lang="en-US"/>
              <a:t>www.company.com</a:t>
            </a:r>
            <a:endParaRPr lang="uk-UA" dirty="0"/>
          </a:p>
        </p:txBody>
      </p:sp>
    </p:spTree>
    <p:extLst>
      <p:ext uri="{BB962C8B-B14F-4D97-AF65-F5344CB8AC3E}">
        <p14:creationId xmlns:p14="http://schemas.microsoft.com/office/powerpoint/2010/main" val="182911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21" name="Content Placeholder 7"/>
          <p:cNvSpPr>
            <a:spLocks noGrp="1"/>
          </p:cNvSpPr>
          <p:nvPr>
            <p:ph sz="quarter" idx="13"/>
          </p:nvPr>
        </p:nvSpPr>
        <p:spPr>
          <a:xfrm>
            <a:off x="468313" y="1450941"/>
            <a:ext cx="2590751" cy="2889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22" name="Content Placeholder 7"/>
          <p:cNvSpPr>
            <a:spLocks noGrp="1"/>
          </p:cNvSpPr>
          <p:nvPr>
            <p:ph sz="quarter" idx="14"/>
          </p:nvPr>
        </p:nvSpPr>
        <p:spPr>
          <a:xfrm>
            <a:off x="3276625" y="1203598"/>
            <a:ext cx="2590751" cy="3384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23" name="Content Placeholder 7"/>
          <p:cNvSpPr>
            <a:spLocks noGrp="1"/>
          </p:cNvSpPr>
          <p:nvPr>
            <p:ph sz="quarter" idx="15"/>
          </p:nvPr>
        </p:nvSpPr>
        <p:spPr>
          <a:xfrm>
            <a:off x="6084937" y="1450941"/>
            <a:ext cx="2590751" cy="2889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2" name="Footer Placeholder 1"/>
          <p:cNvSpPr>
            <a:spLocks noGrp="1"/>
          </p:cNvSpPr>
          <p:nvPr>
            <p:ph type="ftr" sz="quarter" idx="16"/>
          </p:nvPr>
        </p:nvSpPr>
        <p:spPr/>
        <p:txBody>
          <a:bodyPr/>
          <a:lstStyle/>
          <a:p>
            <a:pPr algn="r"/>
            <a:r>
              <a:rPr lang="en-US"/>
              <a:t>www.company.com</a:t>
            </a:r>
            <a:endParaRPr lang="uk-UA" dirty="0"/>
          </a:p>
        </p:txBody>
      </p:sp>
    </p:spTree>
    <p:extLst>
      <p:ext uri="{BB962C8B-B14F-4D97-AF65-F5344CB8AC3E}">
        <p14:creationId xmlns:p14="http://schemas.microsoft.com/office/powerpoint/2010/main" val="33603296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21" name="Content Placeholder 7"/>
          <p:cNvSpPr>
            <a:spLocks noGrp="1"/>
          </p:cNvSpPr>
          <p:nvPr>
            <p:ph sz="quarter" idx="13"/>
          </p:nvPr>
        </p:nvSpPr>
        <p:spPr>
          <a:xfrm>
            <a:off x="468313" y="1203324"/>
            <a:ext cx="3887663" cy="3456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8" name="Content Placeholder 7"/>
          <p:cNvSpPr>
            <a:spLocks noGrp="1"/>
          </p:cNvSpPr>
          <p:nvPr>
            <p:ph sz="quarter" idx="14"/>
          </p:nvPr>
        </p:nvSpPr>
        <p:spPr>
          <a:xfrm>
            <a:off x="4785132" y="1203324"/>
            <a:ext cx="3887663" cy="3456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2" name="Footer Placeholder 1"/>
          <p:cNvSpPr>
            <a:spLocks noGrp="1"/>
          </p:cNvSpPr>
          <p:nvPr>
            <p:ph type="ftr" sz="quarter" idx="15"/>
          </p:nvPr>
        </p:nvSpPr>
        <p:spPr/>
        <p:txBody>
          <a:bodyPr/>
          <a:lstStyle/>
          <a:p>
            <a:pPr algn="r"/>
            <a:r>
              <a:rPr lang="en-US"/>
              <a:t>www.company.com</a:t>
            </a:r>
            <a:endParaRPr lang="uk-UA" dirty="0"/>
          </a:p>
        </p:txBody>
      </p:sp>
    </p:spTree>
    <p:extLst>
      <p:ext uri="{BB962C8B-B14F-4D97-AF65-F5344CB8AC3E}">
        <p14:creationId xmlns:p14="http://schemas.microsoft.com/office/powerpoint/2010/main" val="35207296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21" name="Content Placeholder 7"/>
          <p:cNvSpPr>
            <a:spLocks noGrp="1"/>
          </p:cNvSpPr>
          <p:nvPr>
            <p:ph sz="quarter" idx="13"/>
          </p:nvPr>
        </p:nvSpPr>
        <p:spPr>
          <a:xfrm>
            <a:off x="468313" y="1203324"/>
            <a:ext cx="3887663" cy="2880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8" name="Content Placeholder 7"/>
          <p:cNvSpPr>
            <a:spLocks noGrp="1"/>
          </p:cNvSpPr>
          <p:nvPr>
            <p:ph sz="quarter" idx="14"/>
          </p:nvPr>
        </p:nvSpPr>
        <p:spPr>
          <a:xfrm>
            <a:off x="4785132" y="1203324"/>
            <a:ext cx="3887663" cy="2880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11" name="Text Placeholder 12"/>
          <p:cNvSpPr>
            <a:spLocks noGrp="1"/>
          </p:cNvSpPr>
          <p:nvPr>
            <p:ph type="body" sz="quarter" idx="16" hasCustomPrompt="1"/>
          </p:nvPr>
        </p:nvSpPr>
        <p:spPr>
          <a:xfrm>
            <a:off x="458996" y="4227934"/>
            <a:ext cx="3896979" cy="504056"/>
          </a:xfrm>
        </p:spPr>
        <p:txBody>
          <a:bodyPr>
            <a:normAutofit/>
          </a:bodyPr>
          <a:lstStyle>
            <a:lvl1pPr marL="0" indent="0" algn="l">
              <a:buNone/>
              <a:defRPr sz="1000"/>
            </a:lvl1pPr>
          </a:lstStyle>
          <a:p>
            <a:pPr lvl="0"/>
            <a:r>
              <a:rPr lang="en-US" dirty="0"/>
              <a:t>text</a:t>
            </a:r>
            <a:endParaRPr lang="uk-UA" dirty="0"/>
          </a:p>
        </p:txBody>
      </p:sp>
      <p:sp>
        <p:nvSpPr>
          <p:cNvPr id="12" name="Text Placeholder 12"/>
          <p:cNvSpPr>
            <a:spLocks noGrp="1"/>
          </p:cNvSpPr>
          <p:nvPr>
            <p:ph type="body" sz="quarter" idx="17" hasCustomPrompt="1"/>
          </p:nvPr>
        </p:nvSpPr>
        <p:spPr>
          <a:xfrm>
            <a:off x="4775815" y="4227934"/>
            <a:ext cx="3896979" cy="504056"/>
          </a:xfrm>
        </p:spPr>
        <p:txBody>
          <a:bodyPr>
            <a:normAutofit/>
          </a:bodyPr>
          <a:lstStyle>
            <a:lvl1pPr marL="0" indent="0" algn="l">
              <a:buNone/>
              <a:defRPr sz="1000"/>
            </a:lvl1pPr>
          </a:lstStyle>
          <a:p>
            <a:pPr lvl="0"/>
            <a:r>
              <a:rPr lang="en-US" dirty="0"/>
              <a:t>text</a:t>
            </a:r>
            <a:endParaRPr lang="uk-UA" dirty="0"/>
          </a:p>
        </p:txBody>
      </p:sp>
      <p:sp>
        <p:nvSpPr>
          <p:cNvPr id="2" name="Footer Placeholder 1"/>
          <p:cNvSpPr>
            <a:spLocks noGrp="1"/>
          </p:cNvSpPr>
          <p:nvPr>
            <p:ph type="ftr" sz="quarter" idx="18"/>
          </p:nvPr>
        </p:nvSpPr>
        <p:spPr/>
        <p:txBody>
          <a:bodyPr/>
          <a:lstStyle/>
          <a:p>
            <a:pPr algn="r"/>
            <a:r>
              <a:rPr lang="en-US"/>
              <a:t>www.company.com</a:t>
            </a:r>
            <a:endParaRPr lang="uk-UA" dirty="0"/>
          </a:p>
        </p:txBody>
      </p:sp>
    </p:spTree>
    <p:extLst>
      <p:ext uri="{BB962C8B-B14F-4D97-AF65-F5344CB8AC3E}">
        <p14:creationId xmlns:p14="http://schemas.microsoft.com/office/powerpoint/2010/main" val="24939254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8" name="Content Placeholder 6"/>
          <p:cNvSpPr>
            <a:spLocks noGrp="1"/>
          </p:cNvSpPr>
          <p:nvPr>
            <p:ph sz="quarter" idx="13"/>
          </p:nvPr>
        </p:nvSpPr>
        <p:spPr>
          <a:xfrm>
            <a:off x="468313" y="1203325"/>
            <a:ext cx="8207375" cy="1368425"/>
          </a:xfrm>
        </p:spPr>
        <p:txBody>
          <a:bodyPr/>
          <a:lstStyle>
            <a:lvl1pPr algn="ctr">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11" name="Text Placeholder 12"/>
          <p:cNvSpPr>
            <a:spLocks noGrp="1"/>
          </p:cNvSpPr>
          <p:nvPr>
            <p:ph type="body" sz="quarter" idx="15" hasCustomPrompt="1"/>
          </p:nvPr>
        </p:nvSpPr>
        <p:spPr>
          <a:xfrm>
            <a:off x="458997" y="3219821"/>
            <a:ext cx="2591518" cy="1512169"/>
          </a:xfrm>
        </p:spPr>
        <p:txBody>
          <a:bodyPr>
            <a:normAutofit/>
          </a:bodyPr>
          <a:lstStyle>
            <a:lvl1pPr marL="0" indent="0" algn="l">
              <a:buNone/>
              <a:defRPr sz="1000"/>
            </a:lvl1pPr>
          </a:lstStyle>
          <a:p>
            <a:pPr lvl="0"/>
            <a:r>
              <a:rPr lang="en-US" dirty="0"/>
              <a:t>text</a:t>
            </a:r>
            <a:endParaRPr lang="uk-UA" dirty="0"/>
          </a:p>
        </p:txBody>
      </p:sp>
      <p:sp>
        <p:nvSpPr>
          <p:cNvPr id="12" name="Text Placeholder 12"/>
          <p:cNvSpPr>
            <a:spLocks noGrp="1"/>
          </p:cNvSpPr>
          <p:nvPr>
            <p:ph type="body" sz="quarter" idx="16" hasCustomPrompt="1"/>
          </p:nvPr>
        </p:nvSpPr>
        <p:spPr>
          <a:xfrm>
            <a:off x="3260718" y="3219821"/>
            <a:ext cx="2591518" cy="1512169"/>
          </a:xfrm>
        </p:spPr>
        <p:txBody>
          <a:bodyPr>
            <a:normAutofit/>
          </a:bodyPr>
          <a:lstStyle>
            <a:lvl1pPr marL="0" indent="0" algn="l">
              <a:buNone/>
              <a:defRPr sz="1000"/>
            </a:lvl1pPr>
          </a:lstStyle>
          <a:p>
            <a:pPr lvl="0"/>
            <a:r>
              <a:rPr lang="en-US" dirty="0"/>
              <a:t>text</a:t>
            </a:r>
            <a:endParaRPr lang="uk-UA" dirty="0"/>
          </a:p>
        </p:txBody>
      </p:sp>
      <p:sp>
        <p:nvSpPr>
          <p:cNvPr id="13" name="Text Placeholder 12"/>
          <p:cNvSpPr>
            <a:spLocks noGrp="1"/>
          </p:cNvSpPr>
          <p:nvPr>
            <p:ph type="body" sz="quarter" idx="19" hasCustomPrompt="1"/>
          </p:nvPr>
        </p:nvSpPr>
        <p:spPr>
          <a:xfrm>
            <a:off x="6091701" y="3219821"/>
            <a:ext cx="2591518" cy="1512169"/>
          </a:xfrm>
        </p:spPr>
        <p:txBody>
          <a:bodyPr>
            <a:normAutofit/>
          </a:bodyPr>
          <a:lstStyle>
            <a:lvl1pPr marL="0" indent="0" algn="l">
              <a:buNone/>
              <a:defRPr sz="1000"/>
            </a:lvl1pPr>
          </a:lstStyle>
          <a:p>
            <a:pPr lvl="0"/>
            <a:r>
              <a:rPr lang="en-US" dirty="0"/>
              <a:t>text</a:t>
            </a:r>
            <a:endParaRPr lang="uk-UA" dirty="0"/>
          </a:p>
        </p:txBody>
      </p:sp>
      <p:sp>
        <p:nvSpPr>
          <p:cNvPr id="14" name="Text Placeholder 13"/>
          <p:cNvSpPr>
            <a:spLocks noGrp="1"/>
          </p:cNvSpPr>
          <p:nvPr>
            <p:ph type="body" sz="quarter" idx="22" hasCustomPrompt="1"/>
          </p:nvPr>
        </p:nvSpPr>
        <p:spPr>
          <a:xfrm>
            <a:off x="438910" y="2787774"/>
            <a:ext cx="2620922"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15" name="Text Placeholder 13"/>
          <p:cNvSpPr>
            <a:spLocks noGrp="1"/>
          </p:cNvSpPr>
          <p:nvPr>
            <p:ph type="body" sz="quarter" idx="23" hasCustomPrompt="1"/>
          </p:nvPr>
        </p:nvSpPr>
        <p:spPr>
          <a:xfrm>
            <a:off x="3245906" y="2787774"/>
            <a:ext cx="2620922"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16" name="Text Placeholder 13"/>
          <p:cNvSpPr>
            <a:spLocks noGrp="1"/>
          </p:cNvSpPr>
          <p:nvPr>
            <p:ph type="body" sz="quarter" idx="24" hasCustomPrompt="1"/>
          </p:nvPr>
        </p:nvSpPr>
        <p:spPr>
          <a:xfrm>
            <a:off x="6095431" y="2787774"/>
            <a:ext cx="2580257"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2" name="Footer Placeholder 1"/>
          <p:cNvSpPr>
            <a:spLocks noGrp="1"/>
          </p:cNvSpPr>
          <p:nvPr>
            <p:ph type="ftr" sz="quarter" idx="25"/>
          </p:nvPr>
        </p:nvSpPr>
        <p:spPr/>
        <p:txBody>
          <a:bodyPr/>
          <a:lstStyle/>
          <a:p>
            <a:pPr algn="r"/>
            <a:r>
              <a:rPr lang="en-US"/>
              <a:t>www.company.com</a:t>
            </a:r>
            <a:endParaRPr lang="uk-UA" dirty="0"/>
          </a:p>
        </p:txBody>
      </p:sp>
    </p:spTree>
    <p:extLst>
      <p:ext uri="{BB962C8B-B14F-4D97-AF65-F5344CB8AC3E}">
        <p14:creationId xmlns:p14="http://schemas.microsoft.com/office/powerpoint/2010/main" val="7998528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11" name="Text Placeholder 12"/>
          <p:cNvSpPr>
            <a:spLocks noGrp="1"/>
          </p:cNvSpPr>
          <p:nvPr>
            <p:ph type="body" sz="quarter" idx="15" hasCustomPrompt="1"/>
          </p:nvPr>
        </p:nvSpPr>
        <p:spPr>
          <a:xfrm>
            <a:off x="458997" y="1851670"/>
            <a:ext cx="2591518" cy="2880320"/>
          </a:xfrm>
        </p:spPr>
        <p:txBody>
          <a:bodyPr>
            <a:normAutofit/>
          </a:bodyPr>
          <a:lstStyle>
            <a:lvl1pPr marL="0" indent="0" algn="l">
              <a:buNone/>
              <a:defRPr sz="1000"/>
            </a:lvl1pPr>
          </a:lstStyle>
          <a:p>
            <a:pPr lvl="0"/>
            <a:r>
              <a:rPr lang="en-US" dirty="0"/>
              <a:t>text</a:t>
            </a:r>
            <a:endParaRPr lang="uk-UA" dirty="0"/>
          </a:p>
        </p:txBody>
      </p:sp>
      <p:sp>
        <p:nvSpPr>
          <p:cNvPr id="12" name="Text Placeholder 12"/>
          <p:cNvSpPr>
            <a:spLocks noGrp="1"/>
          </p:cNvSpPr>
          <p:nvPr>
            <p:ph type="body" sz="quarter" idx="16" hasCustomPrompt="1"/>
          </p:nvPr>
        </p:nvSpPr>
        <p:spPr>
          <a:xfrm>
            <a:off x="3260718" y="1851670"/>
            <a:ext cx="2591518" cy="2880320"/>
          </a:xfrm>
        </p:spPr>
        <p:txBody>
          <a:bodyPr>
            <a:normAutofit/>
          </a:bodyPr>
          <a:lstStyle>
            <a:lvl1pPr marL="0" indent="0" algn="l">
              <a:buNone/>
              <a:defRPr sz="1000"/>
            </a:lvl1pPr>
          </a:lstStyle>
          <a:p>
            <a:pPr lvl="0"/>
            <a:r>
              <a:rPr lang="en-US" dirty="0"/>
              <a:t>text</a:t>
            </a:r>
            <a:endParaRPr lang="uk-UA" dirty="0"/>
          </a:p>
        </p:txBody>
      </p:sp>
      <p:sp>
        <p:nvSpPr>
          <p:cNvPr id="13" name="Text Placeholder 12"/>
          <p:cNvSpPr>
            <a:spLocks noGrp="1"/>
          </p:cNvSpPr>
          <p:nvPr>
            <p:ph type="body" sz="quarter" idx="19" hasCustomPrompt="1"/>
          </p:nvPr>
        </p:nvSpPr>
        <p:spPr>
          <a:xfrm>
            <a:off x="6091701" y="1851670"/>
            <a:ext cx="2591518" cy="2880320"/>
          </a:xfrm>
        </p:spPr>
        <p:txBody>
          <a:bodyPr>
            <a:normAutofit/>
          </a:bodyPr>
          <a:lstStyle>
            <a:lvl1pPr marL="0" indent="0" algn="l">
              <a:buNone/>
              <a:defRPr sz="1000"/>
            </a:lvl1pPr>
          </a:lstStyle>
          <a:p>
            <a:pPr lvl="0"/>
            <a:r>
              <a:rPr lang="en-US" dirty="0"/>
              <a:t>text</a:t>
            </a:r>
            <a:endParaRPr lang="uk-UA" dirty="0"/>
          </a:p>
        </p:txBody>
      </p:sp>
      <p:sp>
        <p:nvSpPr>
          <p:cNvPr id="14" name="Text Placeholder 13"/>
          <p:cNvSpPr>
            <a:spLocks noGrp="1"/>
          </p:cNvSpPr>
          <p:nvPr>
            <p:ph type="body" sz="quarter" idx="22" hasCustomPrompt="1"/>
          </p:nvPr>
        </p:nvSpPr>
        <p:spPr>
          <a:xfrm>
            <a:off x="939468" y="1275606"/>
            <a:ext cx="2120363"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15" name="Text Placeholder 13"/>
          <p:cNvSpPr>
            <a:spLocks noGrp="1"/>
          </p:cNvSpPr>
          <p:nvPr>
            <p:ph type="body" sz="quarter" idx="23" hasCustomPrompt="1"/>
          </p:nvPr>
        </p:nvSpPr>
        <p:spPr>
          <a:xfrm>
            <a:off x="3746464" y="1275606"/>
            <a:ext cx="2120363"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16" name="Text Placeholder 13"/>
          <p:cNvSpPr>
            <a:spLocks noGrp="1"/>
          </p:cNvSpPr>
          <p:nvPr>
            <p:ph type="body" sz="quarter" idx="24" hasCustomPrompt="1"/>
          </p:nvPr>
        </p:nvSpPr>
        <p:spPr>
          <a:xfrm>
            <a:off x="6588224" y="1275606"/>
            <a:ext cx="2087464" cy="426099"/>
          </a:xfrm>
        </p:spPr>
        <p:txBody>
          <a:bodyPr anchor="ctr">
            <a:noAutofit/>
          </a:bodyPr>
          <a:lstStyle>
            <a:lvl1pPr marL="0" indent="0" algn="l">
              <a:buNone/>
              <a:defRPr sz="2000">
                <a:latin typeface="+mj-lt"/>
              </a:defRPr>
            </a:lvl1pPr>
          </a:lstStyle>
          <a:p>
            <a:pPr lvl="0"/>
            <a:r>
              <a:rPr lang="en-US" dirty="0"/>
              <a:t>Subtitle</a:t>
            </a:r>
            <a:endParaRPr lang="uk-UA" dirty="0"/>
          </a:p>
        </p:txBody>
      </p:sp>
      <p:sp>
        <p:nvSpPr>
          <p:cNvPr id="2" name="Footer Placeholder 1"/>
          <p:cNvSpPr>
            <a:spLocks noGrp="1"/>
          </p:cNvSpPr>
          <p:nvPr>
            <p:ph type="ftr" sz="quarter" idx="25"/>
          </p:nvPr>
        </p:nvSpPr>
        <p:spPr/>
        <p:txBody>
          <a:bodyPr/>
          <a:lstStyle/>
          <a:p>
            <a:pPr algn="r"/>
            <a:r>
              <a:rPr lang="en-US"/>
              <a:t>www.company.com</a:t>
            </a:r>
            <a:endParaRPr lang="uk-UA" dirty="0"/>
          </a:p>
        </p:txBody>
      </p:sp>
    </p:spTree>
    <p:extLst>
      <p:ext uri="{BB962C8B-B14F-4D97-AF65-F5344CB8AC3E}">
        <p14:creationId xmlns:p14="http://schemas.microsoft.com/office/powerpoint/2010/main" val="5018566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17" name="Text Placeholder 7"/>
          <p:cNvSpPr>
            <a:spLocks noGrp="1"/>
          </p:cNvSpPr>
          <p:nvPr>
            <p:ph type="body" sz="quarter" idx="28" hasCustomPrompt="1"/>
          </p:nvPr>
        </p:nvSpPr>
        <p:spPr>
          <a:xfrm>
            <a:off x="1117793" y="2283718"/>
            <a:ext cx="1654007" cy="576064"/>
          </a:xfrm>
          <a:noFill/>
        </p:spPr>
        <p:txBody>
          <a:bodyPr anchor="ct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8" name="Text Placeholder 7"/>
          <p:cNvSpPr>
            <a:spLocks noGrp="1"/>
          </p:cNvSpPr>
          <p:nvPr>
            <p:ph type="body" sz="quarter" idx="29" hasCustomPrompt="1"/>
          </p:nvPr>
        </p:nvSpPr>
        <p:spPr>
          <a:xfrm>
            <a:off x="3707904" y="2283718"/>
            <a:ext cx="1654007" cy="576064"/>
          </a:xfrm>
          <a:noFill/>
        </p:spPr>
        <p:txBody>
          <a:bodyPr anchor="ct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9" name="Text Placeholder 7"/>
          <p:cNvSpPr>
            <a:spLocks noGrp="1"/>
          </p:cNvSpPr>
          <p:nvPr>
            <p:ph type="body" sz="quarter" idx="30" hasCustomPrompt="1"/>
          </p:nvPr>
        </p:nvSpPr>
        <p:spPr>
          <a:xfrm>
            <a:off x="6300192" y="2283718"/>
            <a:ext cx="1654007" cy="576064"/>
          </a:xfrm>
          <a:noFill/>
        </p:spPr>
        <p:txBody>
          <a:bodyPr anchor="ct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20" name="Text Placeholder 7"/>
          <p:cNvSpPr>
            <a:spLocks noGrp="1"/>
          </p:cNvSpPr>
          <p:nvPr>
            <p:ph type="body" sz="quarter" idx="31" hasCustomPrompt="1"/>
          </p:nvPr>
        </p:nvSpPr>
        <p:spPr>
          <a:xfrm>
            <a:off x="1117793" y="4083918"/>
            <a:ext cx="1654007" cy="576064"/>
          </a:xfrm>
          <a:noFill/>
        </p:spPr>
        <p:txBody>
          <a:bodyPr anchor="ct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21" name="Text Placeholder 7"/>
          <p:cNvSpPr>
            <a:spLocks noGrp="1"/>
          </p:cNvSpPr>
          <p:nvPr>
            <p:ph type="body" sz="quarter" idx="32" hasCustomPrompt="1"/>
          </p:nvPr>
        </p:nvSpPr>
        <p:spPr>
          <a:xfrm>
            <a:off x="3707904" y="4083918"/>
            <a:ext cx="1654007" cy="576064"/>
          </a:xfrm>
          <a:noFill/>
        </p:spPr>
        <p:txBody>
          <a:bodyPr anchor="ct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22" name="Text Placeholder 7"/>
          <p:cNvSpPr>
            <a:spLocks noGrp="1"/>
          </p:cNvSpPr>
          <p:nvPr>
            <p:ph type="body" sz="quarter" idx="33" hasCustomPrompt="1"/>
          </p:nvPr>
        </p:nvSpPr>
        <p:spPr>
          <a:xfrm>
            <a:off x="6300192" y="4083918"/>
            <a:ext cx="1654007" cy="576064"/>
          </a:xfrm>
          <a:noFill/>
        </p:spPr>
        <p:txBody>
          <a:bodyPr anchor="ctr">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2" name="Footer Placeholder 1"/>
          <p:cNvSpPr>
            <a:spLocks noGrp="1"/>
          </p:cNvSpPr>
          <p:nvPr>
            <p:ph type="ftr" sz="quarter" idx="34"/>
          </p:nvPr>
        </p:nvSpPr>
        <p:spPr/>
        <p:txBody>
          <a:bodyPr/>
          <a:lstStyle/>
          <a:p>
            <a:pPr algn="r"/>
            <a:r>
              <a:rPr lang="en-US"/>
              <a:t>www.company.com</a:t>
            </a:r>
            <a:endParaRPr lang="uk-UA" dirty="0"/>
          </a:p>
        </p:txBody>
      </p:sp>
    </p:spTree>
    <p:extLst>
      <p:ext uri="{BB962C8B-B14F-4D97-AF65-F5344CB8AC3E}">
        <p14:creationId xmlns:p14="http://schemas.microsoft.com/office/powerpoint/2010/main" val="168774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11" name="Text Placeholder 7"/>
          <p:cNvSpPr>
            <a:spLocks noGrp="1"/>
          </p:cNvSpPr>
          <p:nvPr>
            <p:ph type="body" sz="quarter" idx="26" hasCustomPrompt="1"/>
          </p:nvPr>
        </p:nvSpPr>
        <p:spPr>
          <a:xfrm>
            <a:off x="468312" y="1707655"/>
            <a:ext cx="8207375" cy="576063"/>
          </a:xfrm>
          <a:noFill/>
        </p:spPr>
        <p:txBody>
          <a:bodyPr>
            <a:normAutofit/>
          </a:bodyPr>
          <a:lstStyle>
            <a:lvl1pPr marL="0" indent="0" algn="l">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2" name="Text Placeholder 7"/>
          <p:cNvSpPr>
            <a:spLocks noGrp="1"/>
          </p:cNvSpPr>
          <p:nvPr>
            <p:ph type="body" sz="quarter" idx="28" hasCustomPrompt="1"/>
          </p:nvPr>
        </p:nvSpPr>
        <p:spPr>
          <a:xfrm>
            <a:off x="782821" y="4011910"/>
            <a:ext cx="2037454" cy="648072"/>
          </a:xfrm>
          <a:noFill/>
        </p:spPr>
        <p:txBody>
          <a:bodyPr anchor="t">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3" name="Text Placeholder 7"/>
          <p:cNvSpPr>
            <a:spLocks noGrp="1"/>
          </p:cNvSpPr>
          <p:nvPr>
            <p:ph type="body" sz="quarter" idx="29" hasCustomPrompt="1"/>
          </p:nvPr>
        </p:nvSpPr>
        <p:spPr>
          <a:xfrm>
            <a:off x="3542658" y="4011910"/>
            <a:ext cx="2037454" cy="648072"/>
          </a:xfrm>
          <a:noFill/>
        </p:spPr>
        <p:txBody>
          <a:bodyPr anchor="t">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4" name="Text Placeholder 7"/>
          <p:cNvSpPr>
            <a:spLocks noGrp="1"/>
          </p:cNvSpPr>
          <p:nvPr>
            <p:ph type="body" sz="quarter" idx="30" hasCustomPrompt="1"/>
          </p:nvPr>
        </p:nvSpPr>
        <p:spPr>
          <a:xfrm>
            <a:off x="6278962" y="4011910"/>
            <a:ext cx="2037454" cy="648072"/>
          </a:xfrm>
          <a:noFill/>
        </p:spPr>
        <p:txBody>
          <a:bodyPr anchor="t">
            <a:normAutofit/>
          </a:bodyPr>
          <a:lstStyle>
            <a:lvl1pPr marL="0" indent="0" algn="ctr">
              <a:buNone/>
              <a:defRPr sz="1000"/>
            </a:lvl1pPr>
            <a:lvl2pPr>
              <a:defRPr sz="1000"/>
            </a:lvl2pPr>
            <a:lvl3pPr>
              <a:defRPr sz="1000"/>
            </a:lvl3pPr>
            <a:lvl4pPr>
              <a:defRPr sz="1000"/>
            </a:lvl4pPr>
            <a:lvl5pPr>
              <a:defRPr sz="1000"/>
            </a:lvl5pPr>
          </a:lstStyle>
          <a:p>
            <a:pPr lvl="0"/>
            <a:r>
              <a:rPr lang="en-US" dirty="0"/>
              <a:t>text</a:t>
            </a:r>
            <a:endParaRPr lang="uk-UA" dirty="0"/>
          </a:p>
        </p:txBody>
      </p:sp>
      <p:sp>
        <p:nvSpPr>
          <p:cNvPr id="15" name="Text Placeholder 7"/>
          <p:cNvSpPr>
            <a:spLocks noGrp="1"/>
          </p:cNvSpPr>
          <p:nvPr>
            <p:ph type="body" sz="quarter" idx="14" hasCustomPrompt="1"/>
          </p:nvPr>
        </p:nvSpPr>
        <p:spPr>
          <a:xfrm>
            <a:off x="468313" y="1201815"/>
            <a:ext cx="8207375" cy="505839"/>
          </a:xfrm>
        </p:spPr>
        <p:txBody>
          <a:bodyPr anchor="ctr">
            <a:normAutofit/>
          </a:bodyPr>
          <a:lstStyle>
            <a:lvl1pPr marL="0" indent="0">
              <a:buNone/>
              <a:defRPr sz="2000">
                <a:latin typeface="+mj-lt"/>
              </a:defRPr>
            </a:lvl1pPr>
            <a:lvl2pPr>
              <a:defRPr sz="1000"/>
            </a:lvl2pPr>
            <a:lvl3pPr>
              <a:defRPr sz="1000"/>
            </a:lvl3pPr>
            <a:lvl4pPr>
              <a:defRPr sz="1000"/>
            </a:lvl4pPr>
            <a:lvl5pPr>
              <a:defRPr sz="1000"/>
            </a:lvl5pPr>
          </a:lstStyle>
          <a:p>
            <a:pPr lvl="0"/>
            <a:r>
              <a:rPr lang="en-US" dirty="0"/>
              <a:t>Subtitle</a:t>
            </a:r>
            <a:endParaRPr lang="uk-UA" dirty="0"/>
          </a:p>
        </p:txBody>
      </p:sp>
      <p:sp>
        <p:nvSpPr>
          <p:cNvPr id="16" name="Text Placeholder 7"/>
          <p:cNvSpPr>
            <a:spLocks noGrp="1"/>
          </p:cNvSpPr>
          <p:nvPr>
            <p:ph type="body" sz="quarter" idx="32" hasCustomPrompt="1"/>
          </p:nvPr>
        </p:nvSpPr>
        <p:spPr>
          <a:xfrm>
            <a:off x="782821" y="3579862"/>
            <a:ext cx="2037454" cy="431534"/>
          </a:xfrm>
          <a:noFill/>
        </p:spPr>
        <p:txBody>
          <a:bodyPr anchor="b">
            <a:normAutofit/>
          </a:bodyPr>
          <a:lstStyle>
            <a:lvl1pPr marL="0" indent="0" algn="ctr">
              <a:buNone/>
              <a:defRPr sz="1800">
                <a:latin typeface="+mj-lt"/>
              </a:defRPr>
            </a:lvl1pPr>
            <a:lvl2pPr>
              <a:defRPr sz="1000"/>
            </a:lvl2pPr>
            <a:lvl3pPr>
              <a:defRPr sz="1000"/>
            </a:lvl3pPr>
            <a:lvl4pPr>
              <a:defRPr sz="1000"/>
            </a:lvl4pPr>
            <a:lvl5pPr>
              <a:defRPr sz="1000"/>
            </a:lvl5pPr>
          </a:lstStyle>
          <a:p>
            <a:pPr lvl="0"/>
            <a:r>
              <a:rPr lang="en-US" dirty="0"/>
              <a:t>text</a:t>
            </a:r>
            <a:endParaRPr lang="uk-UA" dirty="0"/>
          </a:p>
        </p:txBody>
      </p:sp>
      <p:sp>
        <p:nvSpPr>
          <p:cNvPr id="23" name="Text Placeholder 7"/>
          <p:cNvSpPr>
            <a:spLocks noGrp="1"/>
          </p:cNvSpPr>
          <p:nvPr>
            <p:ph type="body" sz="quarter" idx="33" hasCustomPrompt="1"/>
          </p:nvPr>
        </p:nvSpPr>
        <p:spPr>
          <a:xfrm>
            <a:off x="3542658" y="3579862"/>
            <a:ext cx="2037454" cy="431534"/>
          </a:xfrm>
          <a:noFill/>
        </p:spPr>
        <p:txBody>
          <a:bodyPr anchor="b">
            <a:normAutofit/>
          </a:bodyPr>
          <a:lstStyle>
            <a:lvl1pPr marL="0" indent="0" algn="ctr">
              <a:buNone/>
              <a:defRPr sz="1800">
                <a:latin typeface="+mj-lt"/>
              </a:defRPr>
            </a:lvl1pPr>
            <a:lvl2pPr>
              <a:defRPr sz="1000"/>
            </a:lvl2pPr>
            <a:lvl3pPr>
              <a:defRPr sz="1000"/>
            </a:lvl3pPr>
            <a:lvl4pPr>
              <a:defRPr sz="1000"/>
            </a:lvl4pPr>
            <a:lvl5pPr>
              <a:defRPr sz="1000"/>
            </a:lvl5pPr>
          </a:lstStyle>
          <a:p>
            <a:pPr lvl="0"/>
            <a:r>
              <a:rPr lang="en-US" dirty="0"/>
              <a:t>text</a:t>
            </a:r>
            <a:endParaRPr lang="uk-UA" dirty="0"/>
          </a:p>
        </p:txBody>
      </p:sp>
      <p:sp>
        <p:nvSpPr>
          <p:cNvPr id="24" name="Text Placeholder 7"/>
          <p:cNvSpPr>
            <a:spLocks noGrp="1"/>
          </p:cNvSpPr>
          <p:nvPr>
            <p:ph type="body" sz="quarter" idx="34" hasCustomPrompt="1"/>
          </p:nvPr>
        </p:nvSpPr>
        <p:spPr>
          <a:xfrm>
            <a:off x="6278962" y="3579862"/>
            <a:ext cx="2037454" cy="431534"/>
          </a:xfrm>
          <a:noFill/>
        </p:spPr>
        <p:txBody>
          <a:bodyPr anchor="b">
            <a:normAutofit/>
          </a:bodyPr>
          <a:lstStyle>
            <a:lvl1pPr marL="0" indent="0" algn="ctr">
              <a:buNone/>
              <a:defRPr sz="1800">
                <a:latin typeface="+mj-lt"/>
              </a:defRPr>
            </a:lvl1pPr>
            <a:lvl2pPr>
              <a:defRPr sz="1000"/>
            </a:lvl2pPr>
            <a:lvl3pPr>
              <a:defRPr sz="1000"/>
            </a:lvl3pPr>
            <a:lvl4pPr>
              <a:defRPr sz="1000"/>
            </a:lvl4pPr>
            <a:lvl5pPr>
              <a:defRPr sz="1000"/>
            </a:lvl5pPr>
          </a:lstStyle>
          <a:p>
            <a:pPr lvl="0"/>
            <a:r>
              <a:rPr lang="en-US" dirty="0"/>
              <a:t>text</a:t>
            </a:r>
            <a:endParaRPr lang="uk-UA" dirty="0"/>
          </a:p>
        </p:txBody>
      </p:sp>
      <p:sp>
        <p:nvSpPr>
          <p:cNvPr id="2" name="Footer Placeholder 1"/>
          <p:cNvSpPr>
            <a:spLocks noGrp="1"/>
          </p:cNvSpPr>
          <p:nvPr>
            <p:ph type="ftr" sz="quarter" idx="35"/>
          </p:nvPr>
        </p:nvSpPr>
        <p:spPr/>
        <p:txBody>
          <a:bodyPr/>
          <a:lstStyle/>
          <a:p>
            <a:pPr algn="r"/>
            <a:r>
              <a:rPr lang="en-US"/>
              <a:t>www.company.com</a:t>
            </a:r>
            <a:endParaRPr lang="uk-UA" dirty="0"/>
          </a:p>
        </p:txBody>
      </p:sp>
    </p:spTree>
    <p:extLst>
      <p:ext uri="{BB962C8B-B14F-4D97-AF65-F5344CB8AC3E}">
        <p14:creationId xmlns:p14="http://schemas.microsoft.com/office/powerpoint/2010/main" val="5990301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4" name="Content Placeholder 3"/>
          <p:cNvSpPr>
            <a:spLocks noGrp="1"/>
          </p:cNvSpPr>
          <p:nvPr>
            <p:ph sz="quarter" idx="13"/>
          </p:nvPr>
        </p:nvSpPr>
        <p:spPr>
          <a:xfrm>
            <a:off x="5508625" y="1203325"/>
            <a:ext cx="3167063" cy="3384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spTree>
    <p:extLst>
      <p:ext uri="{BB962C8B-B14F-4D97-AF65-F5344CB8AC3E}">
        <p14:creationId xmlns:p14="http://schemas.microsoft.com/office/powerpoint/2010/main" val="31230116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6" name="Text Placeholder 4"/>
          <p:cNvSpPr>
            <a:spLocks noGrp="1"/>
          </p:cNvSpPr>
          <p:nvPr>
            <p:ph type="body" sz="quarter" idx="56" hasCustomPrompt="1"/>
          </p:nvPr>
        </p:nvSpPr>
        <p:spPr>
          <a:xfrm>
            <a:off x="5868144" y="1707653"/>
            <a:ext cx="2806570" cy="2880221"/>
          </a:xfrm>
        </p:spPr>
        <p:txBody>
          <a:bodyPr anchor="t">
            <a:normAutofit/>
          </a:bodyPr>
          <a:lstStyle>
            <a:lvl1pPr marL="0" indent="0" algn="l">
              <a:buNone/>
              <a:defRPr sz="1000"/>
            </a:lvl1pPr>
          </a:lstStyle>
          <a:p>
            <a:pPr lvl="0"/>
            <a:r>
              <a:rPr lang="en-US" dirty="0"/>
              <a:t>text</a:t>
            </a:r>
            <a:endParaRPr lang="uk-UA" dirty="0"/>
          </a:p>
        </p:txBody>
      </p:sp>
      <p:sp>
        <p:nvSpPr>
          <p:cNvPr id="7" name="Text Placeholder 7"/>
          <p:cNvSpPr>
            <a:spLocks noGrp="1"/>
          </p:cNvSpPr>
          <p:nvPr>
            <p:ph type="body" sz="quarter" idx="14" hasCustomPrompt="1"/>
          </p:nvPr>
        </p:nvSpPr>
        <p:spPr>
          <a:xfrm>
            <a:off x="5868453" y="1201815"/>
            <a:ext cx="2807236" cy="505839"/>
          </a:xfrm>
        </p:spPr>
        <p:txBody>
          <a:bodyPr anchor="ctr">
            <a:normAutofit/>
          </a:bodyPr>
          <a:lstStyle>
            <a:lvl1pPr marL="0" indent="0">
              <a:buNone/>
              <a:defRPr sz="2400">
                <a:latin typeface="+mj-lt"/>
              </a:defRPr>
            </a:lvl1pPr>
            <a:lvl2pPr>
              <a:defRPr sz="1000"/>
            </a:lvl2pPr>
            <a:lvl3pPr>
              <a:defRPr sz="1000"/>
            </a:lvl3pPr>
            <a:lvl4pPr>
              <a:defRPr sz="1000"/>
            </a:lvl4pPr>
            <a:lvl5pPr>
              <a:defRPr sz="1000"/>
            </a:lvl5pPr>
          </a:lstStyle>
          <a:p>
            <a:pPr lvl="0"/>
            <a:r>
              <a:rPr lang="en-US" dirty="0"/>
              <a:t>Subtitle</a:t>
            </a:r>
            <a:endParaRPr lang="uk-UA" dirty="0"/>
          </a:p>
        </p:txBody>
      </p:sp>
      <p:sp>
        <p:nvSpPr>
          <p:cNvPr id="2" name="Footer Placeholder 1"/>
          <p:cNvSpPr>
            <a:spLocks noGrp="1"/>
          </p:cNvSpPr>
          <p:nvPr>
            <p:ph type="ftr" sz="quarter" idx="57"/>
          </p:nvPr>
        </p:nvSpPr>
        <p:spPr/>
        <p:txBody>
          <a:bodyPr/>
          <a:lstStyle/>
          <a:p>
            <a:pPr algn="r"/>
            <a:r>
              <a:rPr lang="en-US"/>
              <a:t>www.company.com</a:t>
            </a:r>
            <a:endParaRPr lang="uk-UA" dirty="0"/>
          </a:p>
        </p:txBody>
      </p:sp>
    </p:spTree>
    <p:extLst>
      <p:ext uri="{BB962C8B-B14F-4D97-AF65-F5344CB8AC3E}">
        <p14:creationId xmlns:p14="http://schemas.microsoft.com/office/powerpoint/2010/main" val="315915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11" name="Text Placeholder 7"/>
          <p:cNvSpPr>
            <a:spLocks noGrp="1"/>
          </p:cNvSpPr>
          <p:nvPr>
            <p:ph type="body" sz="quarter" idx="31" hasCustomPrompt="1"/>
          </p:nvPr>
        </p:nvSpPr>
        <p:spPr>
          <a:xfrm>
            <a:off x="1115616" y="4442043"/>
            <a:ext cx="2448272" cy="216024"/>
          </a:xfrm>
        </p:spPr>
        <p:txBody>
          <a:bodyPr anchor="t">
            <a:noAutofit/>
          </a:bodyPr>
          <a:lstStyle>
            <a:lvl1pPr marL="0" indent="0" algn="r">
              <a:buNone/>
              <a:defRPr sz="1200">
                <a:latin typeface="+mn-lt"/>
              </a:defRPr>
            </a:lvl1pPr>
            <a:lvl2pPr>
              <a:defRPr sz="1000"/>
            </a:lvl2pPr>
            <a:lvl3pPr>
              <a:defRPr sz="1000"/>
            </a:lvl3pPr>
            <a:lvl4pPr>
              <a:defRPr sz="1000"/>
            </a:lvl4pPr>
            <a:lvl5pPr>
              <a:defRPr sz="1000"/>
            </a:lvl5pPr>
          </a:lstStyle>
          <a:p>
            <a:pPr lvl="0"/>
            <a:r>
              <a:rPr lang="en-US" dirty="0"/>
              <a:t>Subtitle</a:t>
            </a:r>
            <a:endParaRPr lang="uk-UA" dirty="0"/>
          </a:p>
        </p:txBody>
      </p:sp>
      <p:sp>
        <p:nvSpPr>
          <p:cNvPr id="12" name="Text Placeholder 7"/>
          <p:cNvSpPr>
            <a:spLocks noGrp="1"/>
          </p:cNvSpPr>
          <p:nvPr>
            <p:ph type="body" sz="quarter" idx="32" hasCustomPrompt="1"/>
          </p:nvPr>
        </p:nvSpPr>
        <p:spPr>
          <a:xfrm>
            <a:off x="1115616" y="4085833"/>
            <a:ext cx="2448272" cy="430133"/>
          </a:xfrm>
        </p:spPr>
        <p:txBody>
          <a:bodyPr anchor="ctr">
            <a:normAutofit/>
          </a:bodyPr>
          <a:lstStyle>
            <a:lvl1pPr marL="0" indent="0" algn="r">
              <a:buNone/>
              <a:defRPr sz="2400">
                <a:latin typeface="+mj-lt"/>
              </a:defRPr>
            </a:lvl1pPr>
            <a:lvl2pPr>
              <a:defRPr sz="1000"/>
            </a:lvl2pPr>
            <a:lvl3pPr>
              <a:defRPr sz="1000"/>
            </a:lvl3pPr>
            <a:lvl4pPr>
              <a:defRPr sz="1000"/>
            </a:lvl4pPr>
            <a:lvl5pPr>
              <a:defRPr sz="1000"/>
            </a:lvl5pPr>
          </a:lstStyle>
          <a:p>
            <a:pPr lvl="0"/>
            <a:r>
              <a:rPr lang="en-US" dirty="0"/>
              <a:t>Subtitle</a:t>
            </a:r>
            <a:endParaRPr lang="uk-UA" dirty="0"/>
          </a:p>
        </p:txBody>
      </p:sp>
      <p:sp>
        <p:nvSpPr>
          <p:cNvPr id="13" name="Text Placeholder 7"/>
          <p:cNvSpPr>
            <a:spLocks noGrp="1"/>
          </p:cNvSpPr>
          <p:nvPr>
            <p:ph type="body" sz="quarter" idx="33" hasCustomPrompt="1"/>
          </p:nvPr>
        </p:nvSpPr>
        <p:spPr>
          <a:xfrm>
            <a:off x="5576068" y="4442043"/>
            <a:ext cx="2380308" cy="216024"/>
          </a:xfrm>
        </p:spPr>
        <p:txBody>
          <a:bodyPr anchor="t">
            <a:noAutofit/>
          </a:bodyPr>
          <a:lstStyle>
            <a:lvl1pPr marL="0" indent="0" algn="l">
              <a:buNone/>
              <a:defRPr sz="1200">
                <a:latin typeface="+mn-lt"/>
              </a:defRPr>
            </a:lvl1pPr>
            <a:lvl2pPr>
              <a:defRPr sz="1000"/>
            </a:lvl2pPr>
            <a:lvl3pPr>
              <a:defRPr sz="1000"/>
            </a:lvl3pPr>
            <a:lvl4pPr>
              <a:defRPr sz="1000"/>
            </a:lvl4pPr>
            <a:lvl5pPr>
              <a:defRPr sz="1000"/>
            </a:lvl5pPr>
          </a:lstStyle>
          <a:p>
            <a:pPr lvl="0"/>
            <a:r>
              <a:rPr lang="en-US" dirty="0"/>
              <a:t>Subtitle</a:t>
            </a:r>
            <a:endParaRPr lang="uk-UA" dirty="0"/>
          </a:p>
        </p:txBody>
      </p:sp>
      <p:sp>
        <p:nvSpPr>
          <p:cNvPr id="14" name="Text Placeholder 7"/>
          <p:cNvSpPr>
            <a:spLocks noGrp="1"/>
          </p:cNvSpPr>
          <p:nvPr>
            <p:ph type="body" sz="quarter" idx="34" hasCustomPrompt="1"/>
          </p:nvPr>
        </p:nvSpPr>
        <p:spPr>
          <a:xfrm>
            <a:off x="5576068" y="4085833"/>
            <a:ext cx="2380308" cy="430133"/>
          </a:xfrm>
        </p:spPr>
        <p:txBody>
          <a:bodyPr anchor="ctr">
            <a:normAutofit/>
          </a:bodyPr>
          <a:lstStyle>
            <a:lvl1pPr marL="0" indent="0" algn="l">
              <a:buNone/>
              <a:defRPr sz="2400">
                <a:latin typeface="+mj-lt"/>
              </a:defRPr>
            </a:lvl1pPr>
            <a:lvl2pPr>
              <a:defRPr sz="1000"/>
            </a:lvl2pPr>
            <a:lvl3pPr>
              <a:defRPr sz="1000"/>
            </a:lvl3pPr>
            <a:lvl4pPr>
              <a:defRPr sz="1000"/>
            </a:lvl4pPr>
            <a:lvl5pPr>
              <a:defRPr sz="1000"/>
            </a:lvl5pPr>
          </a:lstStyle>
          <a:p>
            <a:pPr lvl="0"/>
            <a:r>
              <a:rPr lang="en-US" dirty="0"/>
              <a:t>Subtitle</a:t>
            </a:r>
            <a:endParaRPr lang="uk-UA" dirty="0"/>
          </a:p>
        </p:txBody>
      </p:sp>
      <p:sp>
        <p:nvSpPr>
          <p:cNvPr id="3" name="Footer Placeholder 2"/>
          <p:cNvSpPr>
            <a:spLocks noGrp="1"/>
          </p:cNvSpPr>
          <p:nvPr>
            <p:ph type="ftr" sz="quarter" idx="35"/>
          </p:nvPr>
        </p:nvSpPr>
        <p:spPr/>
        <p:txBody>
          <a:bodyPr/>
          <a:lstStyle/>
          <a:p>
            <a:pPr algn="r"/>
            <a:r>
              <a:rPr lang="en-US"/>
              <a:t>www.company.com</a:t>
            </a:r>
            <a:endParaRPr lang="uk-UA" dirty="0"/>
          </a:p>
        </p:txBody>
      </p:sp>
    </p:spTree>
    <p:extLst>
      <p:ext uri="{BB962C8B-B14F-4D97-AF65-F5344CB8AC3E}">
        <p14:creationId xmlns:p14="http://schemas.microsoft.com/office/powerpoint/2010/main" val="10601228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6" name="Text Placeholder 4"/>
          <p:cNvSpPr>
            <a:spLocks noGrp="1"/>
          </p:cNvSpPr>
          <p:nvPr>
            <p:ph type="body" sz="quarter" idx="56" hasCustomPrompt="1"/>
          </p:nvPr>
        </p:nvSpPr>
        <p:spPr>
          <a:xfrm>
            <a:off x="4269560" y="1203325"/>
            <a:ext cx="1742599" cy="1224409"/>
          </a:xfrm>
        </p:spPr>
        <p:txBody>
          <a:bodyPr anchor="ctr">
            <a:normAutofit/>
          </a:bodyPr>
          <a:lstStyle>
            <a:lvl1pPr marL="0" indent="0" algn="l">
              <a:buNone/>
              <a:defRPr sz="1000"/>
            </a:lvl1pPr>
          </a:lstStyle>
          <a:p>
            <a:pPr lvl="0"/>
            <a:r>
              <a:rPr lang="en-US" dirty="0"/>
              <a:t>text</a:t>
            </a:r>
            <a:endParaRPr lang="uk-UA" dirty="0"/>
          </a:p>
        </p:txBody>
      </p:sp>
      <p:sp>
        <p:nvSpPr>
          <p:cNvPr id="11" name="Text Placeholder 4"/>
          <p:cNvSpPr>
            <a:spLocks noGrp="1"/>
          </p:cNvSpPr>
          <p:nvPr>
            <p:ph type="body" sz="quarter" idx="57" hasCustomPrompt="1"/>
          </p:nvPr>
        </p:nvSpPr>
        <p:spPr>
          <a:xfrm>
            <a:off x="6927699" y="1203325"/>
            <a:ext cx="1742599" cy="1224409"/>
          </a:xfrm>
        </p:spPr>
        <p:txBody>
          <a:bodyPr anchor="ctr">
            <a:normAutofit/>
          </a:bodyPr>
          <a:lstStyle>
            <a:lvl1pPr marL="0" indent="0" algn="l">
              <a:buNone/>
              <a:defRPr sz="1000"/>
            </a:lvl1pPr>
          </a:lstStyle>
          <a:p>
            <a:pPr lvl="0"/>
            <a:r>
              <a:rPr lang="en-US" dirty="0"/>
              <a:t>text</a:t>
            </a:r>
            <a:endParaRPr lang="uk-UA" dirty="0"/>
          </a:p>
        </p:txBody>
      </p:sp>
      <p:sp>
        <p:nvSpPr>
          <p:cNvPr id="13" name="Text Placeholder 4"/>
          <p:cNvSpPr>
            <a:spLocks noGrp="1"/>
          </p:cNvSpPr>
          <p:nvPr>
            <p:ph type="body" sz="quarter" idx="58" hasCustomPrompt="1"/>
          </p:nvPr>
        </p:nvSpPr>
        <p:spPr>
          <a:xfrm>
            <a:off x="4269560" y="2571477"/>
            <a:ext cx="1742599" cy="1224409"/>
          </a:xfrm>
        </p:spPr>
        <p:txBody>
          <a:bodyPr anchor="ctr">
            <a:normAutofit/>
          </a:bodyPr>
          <a:lstStyle>
            <a:lvl1pPr marL="0" indent="0" algn="l">
              <a:buNone/>
              <a:defRPr sz="1000"/>
            </a:lvl1pPr>
          </a:lstStyle>
          <a:p>
            <a:pPr lvl="0"/>
            <a:r>
              <a:rPr lang="en-US" dirty="0"/>
              <a:t>text</a:t>
            </a:r>
            <a:endParaRPr lang="uk-UA" dirty="0"/>
          </a:p>
        </p:txBody>
      </p:sp>
      <p:sp>
        <p:nvSpPr>
          <p:cNvPr id="15" name="Text Placeholder 4"/>
          <p:cNvSpPr>
            <a:spLocks noGrp="1"/>
          </p:cNvSpPr>
          <p:nvPr>
            <p:ph type="body" sz="quarter" idx="59" hasCustomPrompt="1"/>
          </p:nvPr>
        </p:nvSpPr>
        <p:spPr>
          <a:xfrm>
            <a:off x="6927699" y="2571477"/>
            <a:ext cx="1742599" cy="1224409"/>
          </a:xfrm>
        </p:spPr>
        <p:txBody>
          <a:bodyPr anchor="ctr">
            <a:normAutofit/>
          </a:bodyPr>
          <a:lstStyle>
            <a:lvl1pPr marL="0" indent="0" algn="l">
              <a:buNone/>
              <a:defRPr sz="1000"/>
            </a:lvl1pPr>
          </a:lstStyle>
          <a:p>
            <a:pPr lvl="0"/>
            <a:r>
              <a:rPr lang="en-US" dirty="0"/>
              <a:t>text</a:t>
            </a:r>
            <a:endParaRPr lang="uk-UA" dirty="0"/>
          </a:p>
        </p:txBody>
      </p:sp>
      <p:sp>
        <p:nvSpPr>
          <p:cNvPr id="17" name="Text Placeholder 4"/>
          <p:cNvSpPr>
            <a:spLocks noGrp="1"/>
          </p:cNvSpPr>
          <p:nvPr>
            <p:ph type="body" sz="quarter" idx="60" hasCustomPrompt="1"/>
          </p:nvPr>
        </p:nvSpPr>
        <p:spPr>
          <a:xfrm>
            <a:off x="3914470" y="4012009"/>
            <a:ext cx="4761218" cy="647973"/>
          </a:xfrm>
        </p:spPr>
        <p:txBody>
          <a:bodyPr anchor="t">
            <a:normAutofit/>
          </a:bodyPr>
          <a:lstStyle>
            <a:lvl1pPr marL="0" indent="0" algn="l">
              <a:buNone/>
              <a:defRPr sz="2000">
                <a:latin typeface="+mj-lt"/>
              </a:defRPr>
            </a:lvl1pPr>
          </a:lstStyle>
          <a:p>
            <a:pPr lvl="0"/>
            <a:r>
              <a:rPr lang="en-US" dirty="0"/>
              <a:t>text</a:t>
            </a:r>
            <a:endParaRPr lang="uk-UA" dirty="0"/>
          </a:p>
        </p:txBody>
      </p:sp>
      <p:sp>
        <p:nvSpPr>
          <p:cNvPr id="2" name="Footer Placeholder 1"/>
          <p:cNvSpPr>
            <a:spLocks noGrp="1"/>
          </p:cNvSpPr>
          <p:nvPr>
            <p:ph type="ftr" sz="quarter" idx="61"/>
          </p:nvPr>
        </p:nvSpPr>
        <p:spPr/>
        <p:txBody>
          <a:bodyPr/>
          <a:lstStyle/>
          <a:p>
            <a:pPr algn="r"/>
            <a:r>
              <a:rPr lang="en-US"/>
              <a:t>www.company.com</a:t>
            </a:r>
            <a:endParaRPr lang="uk-UA" dirty="0"/>
          </a:p>
        </p:txBody>
      </p:sp>
    </p:spTree>
    <p:extLst>
      <p:ext uri="{BB962C8B-B14F-4D97-AF65-F5344CB8AC3E}">
        <p14:creationId xmlns:p14="http://schemas.microsoft.com/office/powerpoint/2010/main" val="14308061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12" name="Text Placeholder 13"/>
          <p:cNvSpPr>
            <a:spLocks noGrp="1"/>
          </p:cNvSpPr>
          <p:nvPr>
            <p:ph type="body" sz="quarter" idx="20" hasCustomPrompt="1"/>
          </p:nvPr>
        </p:nvSpPr>
        <p:spPr>
          <a:xfrm>
            <a:off x="827758" y="2427734"/>
            <a:ext cx="2232248" cy="525962"/>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14" name="Text Placeholder 4"/>
          <p:cNvSpPr>
            <a:spLocks noGrp="1"/>
          </p:cNvSpPr>
          <p:nvPr>
            <p:ph type="body" sz="quarter" idx="21"/>
          </p:nvPr>
        </p:nvSpPr>
        <p:spPr>
          <a:xfrm>
            <a:off x="827758" y="2931790"/>
            <a:ext cx="2232248" cy="1728192"/>
          </a:xfrm>
        </p:spPr>
        <p:txBody>
          <a:bodyPr anchor="t">
            <a:normAutofit/>
          </a:bodyPr>
          <a:lstStyle>
            <a:lvl1pPr marL="0" indent="0" algn="ctr">
              <a:buNone/>
              <a:defRPr sz="1000"/>
            </a:lvl1pPr>
          </a:lstStyle>
          <a:p>
            <a:pPr lvl="0"/>
            <a:r>
              <a:rPr lang="en-US" dirty="0"/>
              <a:t>Click to edit Master text styles</a:t>
            </a:r>
          </a:p>
        </p:txBody>
      </p:sp>
      <p:sp>
        <p:nvSpPr>
          <p:cNvPr id="16" name="Text Placeholder 13"/>
          <p:cNvSpPr>
            <a:spLocks noGrp="1"/>
          </p:cNvSpPr>
          <p:nvPr>
            <p:ph type="body" sz="quarter" idx="22" hasCustomPrompt="1"/>
          </p:nvPr>
        </p:nvSpPr>
        <p:spPr>
          <a:xfrm>
            <a:off x="3347864" y="2427734"/>
            <a:ext cx="2232248" cy="525962"/>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18" name="Text Placeholder 4"/>
          <p:cNvSpPr>
            <a:spLocks noGrp="1"/>
          </p:cNvSpPr>
          <p:nvPr>
            <p:ph type="body" sz="quarter" idx="23"/>
          </p:nvPr>
        </p:nvSpPr>
        <p:spPr>
          <a:xfrm>
            <a:off x="3347864" y="2931790"/>
            <a:ext cx="2232248" cy="1728192"/>
          </a:xfrm>
        </p:spPr>
        <p:txBody>
          <a:bodyPr anchor="t">
            <a:normAutofit/>
          </a:bodyPr>
          <a:lstStyle>
            <a:lvl1pPr marL="0" indent="0" algn="ctr">
              <a:buNone/>
              <a:defRPr sz="1000"/>
            </a:lvl1pPr>
          </a:lstStyle>
          <a:p>
            <a:pPr lvl="0"/>
            <a:r>
              <a:rPr lang="en-US" dirty="0"/>
              <a:t>Click to edit Master text styles</a:t>
            </a:r>
          </a:p>
        </p:txBody>
      </p:sp>
      <p:sp>
        <p:nvSpPr>
          <p:cNvPr id="19" name="Text Placeholder 13"/>
          <p:cNvSpPr>
            <a:spLocks noGrp="1"/>
          </p:cNvSpPr>
          <p:nvPr>
            <p:ph type="body" sz="quarter" idx="24" hasCustomPrompt="1"/>
          </p:nvPr>
        </p:nvSpPr>
        <p:spPr>
          <a:xfrm>
            <a:off x="5868144" y="2427734"/>
            <a:ext cx="2232248" cy="525962"/>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20" name="Text Placeholder 4"/>
          <p:cNvSpPr>
            <a:spLocks noGrp="1"/>
          </p:cNvSpPr>
          <p:nvPr>
            <p:ph type="body" sz="quarter" idx="25"/>
          </p:nvPr>
        </p:nvSpPr>
        <p:spPr>
          <a:xfrm>
            <a:off x="5868144" y="2931790"/>
            <a:ext cx="2232248" cy="1728192"/>
          </a:xfrm>
        </p:spPr>
        <p:txBody>
          <a:bodyPr anchor="t">
            <a:normAutofit/>
          </a:bodyPr>
          <a:lstStyle>
            <a:lvl1pPr marL="0" indent="0" algn="ctr">
              <a:buNone/>
              <a:defRPr sz="1000"/>
            </a:lvl1pPr>
          </a:lstStyle>
          <a:p>
            <a:pPr lvl="0"/>
            <a:r>
              <a:rPr lang="en-US" dirty="0"/>
              <a:t>Click to edit Master text styles</a:t>
            </a:r>
          </a:p>
        </p:txBody>
      </p:sp>
      <p:sp>
        <p:nvSpPr>
          <p:cNvPr id="2" name="Footer Placeholder 1"/>
          <p:cNvSpPr>
            <a:spLocks noGrp="1"/>
          </p:cNvSpPr>
          <p:nvPr>
            <p:ph type="ftr" sz="quarter" idx="26"/>
          </p:nvPr>
        </p:nvSpPr>
        <p:spPr/>
        <p:txBody>
          <a:bodyPr/>
          <a:lstStyle/>
          <a:p>
            <a:pPr algn="r"/>
            <a:r>
              <a:rPr lang="en-US"/>
              <a:t>www.company.com</a:t>
            </a:r>
            <a:endParaRPr lang="uk-UA" dirty="0"/>
          </a:p>
        </p:txBody>
      </p:sp>
    </p:spTree>
    <p:extLst>
      <p:ext uri="{BB962C8B-B14F-4D97-AF65-F5344CB8AC3E}">
        <p14:creationId xmlns:p14="http://schemas.microsoft.com/office/powerpoint/2010/main" val="15021560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10" name="Slide Number Placeholder 9"/>
          <p:cNvSpPr>
            <a:spLocks noGrp="1"/>
          </p:cNvSpPr>
          <p:nvPr>
            <p:ph type="sldNum" sz="quarter" idx="12"/>
          </p:nvPr>
        </p:nvSpPr>
        <p:spPr/>
        <p:txBody>
          <a:bodyPr/>
          <a:lstStyle/>
          <a:p>
            <a:fld id="{B37E814A-9BCF-4B76-92FC-791F84F878B3}" type="slidenum">
              <a:rPr lang="uk-UA" smtClean="0"/>
              <a:pPr/>
              <a:t>‹#›</a:t>
            </a:fld>
            <a:endParaRPr lang="uk-UA"/>
          </a:p>
        </p:txBody>
      </p:sp>
      <p:sp>
        <p:nvSpPr>
          <p:cNvPr id="3" name="Title 2"/>
          <p:cNvSpPr>
            <a:spLocks noGrp="1"/>
          </p:cNvSpPr>
          <p:nvPr>
            <p:ph type="title"/>
          </p:nvPr>
        </p:nvSpPr>
        <p:spPr/>
        <p:txBody>
          <a:bodyPr/>
          <a:lstStyle/>
          <a:p>
            <a:r>
              <a:rPr lang="en-US"/>
              <a:t>Click to edit Master title style</a:t>
            </a:r>
            <a:endParaRPr lang="uk-UA"/>
          </a:p>
        </p:txBody>
      </p:sp>
      <p:sp>
        <p:nvSpPr>
          <p:cNvPr id="12" name="Text Placeholder 13"/>
          <p:cNvSpPr>
            <a:spLocks noGrp="1"/>
          </p:cNvSpPr>
          <p:nvPr>
            <p:ph type="body" sz="quarter" idx="20" hasCustomPrompt="1"/>
          </p:nvPr>
        </p:nvSpPr>
        <p:spPr>
          <a:xfrm>
            <a:off x="899592" y="2427734"/>
            <a:ext cx="5688632" cy="525962"/>
          </a:xfrm>
        </p:spPr>
        <p:txBody>
          <a:bodyPr anchor="ctr">
            <a:normAutofit/>
          </a:bodyPr>
          <a:lstStyle>
            <a:lvl1pPr marL="0" indent="0" algn="ctr">
              <a:buNone/>
              <a:defRPr sz="2000">
                <a:latin typeface="+mj-lt"/>
              </a:defRPr>
            </a:lvl1pPr>
          </a:lstStyle>
          <a:p>
            <a:pPr lvl="0"/>
            <a:r>
              <a:rPr lang="en-US" dirty="0"/>
              <a:t>Subtitle</a:t>
            </a:r>
            <a:endParaRPr lang="uk-UA" dirty="0"/>
          </a:p>
        </p:txBody>
      </p:sp>
      <p:sp>
        <p:nvSpPr>
          <p:cNvPr id="14" name="Text Placeholder 4"/>
          <p:cNvSpPr>
            <a:spLocks noGrp="1"/>
          </p:cNvSpPr>
          <p:nvPr>
            <p:ph type="body" sz="quarter" idx="21"/>
          </p:nvPr>
        </p:nvSpPr>
        <p:spPr>
          <a:xfrm>
            <a:off x="899592" y="2931790"/>
            <a:ext cx="7344816" cy="1728192"/>
          </a:xfrm>
        </p:spPr>
        <p:txBody>
          <a:bodyPr anchor="t">
            <a:normAutofit/>
          </a:bodyPr>
          <a:lstStyle>
            <a:lvl1pPr marL="0" indent="0" algn="ctr">
              <a:buNone/>
              <a:defRPr sz="1000"/>
            </a:lvl1pPr>
          </a:lstStyle>
          <a:p>
            <a:pPr lvl="0"/>
            <a:r>
              <a:rPr lang="en-US" dirty="0"/>
              <a:t>Click to edit Master text styles</a:t>
            </a:r>
          </a:p>
        </p:txBody>
      </p:sp>
      <p:sp>
        <p:nvSpPr>
          <p:cNvPr id="13" name="Text Placeholder 13"/>
          <p:cNvSpPr>
            <a:spLocks noGrp="1"/>
          </p:cNvSpPr>
          <p:nvPr>
            <p:ph type="body" sz="quarter" idx="62" hasCustomPrompt="1"/>
          </p:nvPr>
        </p:nvSpPr>
        <p:spPr>
          <a:xfrm>
            <a:off x="1763688" y="1376530"/>
            <a:ext cx="3096344" cy="770182"/>
          </a:xfrm>
        </p:spPr>
        <p:txBody>
          <a:bodyPr anchor="ctr">
            <a:normAutofit/>
          </a:bodyPr>
          <a:lstStyle>
            <a:lvl1pPr marL="0" indent="0" algn="l">
              <a:buNone/>
              <a:defRPr sz="1600" i="1">
                <a:latin typeface="+mj-lt"/>
              </a:defRPr>
            </a:lvl1pPr>
          </a:lstStyle>
          <a:p>
            <a:pPr lvl="0"/>
            <a:r>
              <a:rPr lang="en-US" dirty="0"/>
              <a:t>Subtitle</a:t>
            </a:r>
            <a:endParaRPr lang="uk-UA" dirty="0"/>
          </a:p>
        </p:txBody>
      </p:sp>
      <p:sp>
        <p:nvSpPr>
          <p:cNvPr id="2" name="Footer Placeholder 1"/>
          <p:cNvSpPr>
            <a:spLocks noGrp="1"/>
          </p:cNvSpPr>
          <p:nvPr>
            <p:ph type="ftr" sz="quarter" idx="63"/>
          </p:nvPr>
        </p:nvSpPr>
        <p:spPr/>
        <p:txBody>
          <a:bodyPr/>
          <a:lstStyle/>
          <a:p>
            <a:pPr algn="r"/>
            <a:r>
              <a:rPr lang="en-US"/>
              <a:t>www.company.com</a:t>
            </a:r>
            <a:endParaRPr lang="uk-UA" dirty="0"/>
          </a:p>
        </p:txBody>
      </p:sp>
    </p:spTree>
    <p:extLst>
      <p:ext uri="{BB962C8B-B14F-4D97-AF65-F5344CB8AC3E}">
        <p14:creationId xmlns:p14="http://schemas.microsoft.com/office/powerpoint/2010/main" val="3390380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Slide Number Placeholder 2"/>
          <p:cNvSpPr>
            <a:spLocks noGrp="1"/>
          </p:cNvSpPr>
          <p:nvPr>
            <p:ph type="sldNum" sz="quarter" idx="10"/>
          </p:nvPr>
        </p:nvSpPr>
        <p:spPr/>
        <p:txBody>
          <a:bodyPr/>
          <a:lstStyle/>
          <a:p>
            <a:fld id="{B37E814A-9BCF-4B76-92FC-791F84F878B3}" type="slidenum">
              <a:rPr lang="uk-UA" smtClean="0"/>
              <a:pPr/>
              <a:t>‹#›</a:t>
            </a:fld>
            <a:endParaRPr lang="uk-UA"/>
          </a:p>
        </p:txBody>
      </p:sp>
      <p:sp>
        <p:nvSpPr>
          <p:cNvPr id="6" name="Text Placeholder 8"/>
          <p:cNvSpPr>
            <a:spLocks noGrp="1"/>
          </p:cNvSpPr>
          <p:nvPr>
            <p:ph type="body" sz="quarter" idx="12"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4" name="Footer Placeholder 3"/>
          <p:cNvSpPr>
            <a:spLocks noGrp="1"/>
          </p:cNvSpPr>
          <p:nvPr>
            <p:ph type="ftr" sz="quarter" idx="61"/>
          </p:nvPr>
        </p:nvSpPr>
        <p:spPr/>
        <p:txBody>
          <a:bodyPr/>
          <a:lstStyle/>
          <a:p>
            <a:pPr algn="r"/>
            <a:r>
              <a:rPr lang="en-US"/>
              <a:t>www.company.com</a:t>
            </a:r>
            <a:endParaRPr lang="uk-UA" dirty="0"/>
          </a:p>
        </p:txBody>
      </p:sp>
      <p:sp>
        <p:nvSpPr>
          <p:cNvPr id="16" name="Picture Placeholder 18"/>
          <p:cNvSpPr>
            <a:spLocks noGrp="1"/>
          </p:cNvSpPr>
          <p:nvPr>
            <p:ph type="pic" sz="quarter" idx="60"/>
          </p:nvPr>
        </p:nvSpPr>
        <p:spPr>
          <a:xfrm>
            <a:off x="3647453" y="1831503"/>
            <a:ext cx="1856324" cy="2143558"/>
          </a:xfrm>
        </p:spPr>
        <p:txBody>
          <a:bodyPr/>
          <a:lstStyle/>
          <a:p>
            <a:endParaRPr lang="uk-UA" dirty="0"/>
          </a:p>
        </p:txBody>
      </p:sp>
      <p:sp>
        <p:nvSpPr>
          <p:cNvPr id="36" name="Text Placeholder 4"/>
          <p:cNvSpPr>
            <a:spLocks noGrp="1"/>
          </p:cNvSpPr>
          <p:nvPr>
            <p:ph type="body" sz="quarter" idx="62" hasCustomPrompt="1"/>
          </p:nvPr>
        </p:nvSpPr>
        <p:spPr>
          <a:xfrm>
            <a:off x="395535" y="2103714"/>
            <a:ext cx="720081" cy="288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38" name="Text Placeholder 4"/>
          <p:cNvSpPr>
            <a:spLocks noGrp="1"/>
          </p:cNvSpPr>
          <p:nvPr>
            <p:ph type="body" sz="quarter" idx="63" hasCustomPrompt="1"/>
          </p:nvPr>
        </p:nvSpPr>
        <p:spPr>
          <a:xfrm>
            <a:off x="395535" y="2391746"/>
            <a:ext cx="720081" cy="288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39" name="Text Placeholder 4"/>
          <p:cNvSpPr>
            <a:spLocks noGrp="1"/>
          </p:cNvSpPr>
          <p:nvPr>
            <p:ph type="body" sz="quarter" idx="64" hasCustomPrompt="1"/>
          </p:nvPr>
        </p:nvSpPr>
        <p:spPr>
          <a:xfrm>
            <a:off x="395535" y="2679778"/>
            <a:ext cx="720081" cy="288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40" name="Text Placeholder 4"/>
          <p:cNvSpPr>
            <a:spLocks noGrp="1"/>
          </p:cNvSpPr>
          <p:nvPr>
            <p:ph type="body" sz="quarter" idx="65" hasCustomPrompt="1"/>
          </p:nvPr>
        </p:nvSpPr>
        <p:spPr>
          <a:xfrm>
            <a:off x="395535" y="2967810"/>
            <a:ext cx="720081" cy="288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41" name="Text Placeholder 4"/>
          <p:cNvSpPr>
            <a:spLocks noGrp="1"/>
          </p:cNvSpPr>
          <p:nvPr>
            <p:ph type="body" sz="quarter" idx="66" hasCustomPrompt="1"/>
          </p:nvPr>
        </p:nvSpPr>
        <p:spPr>
          <a:xfrm>
            <a:off x="395535" y="3255842"/>
            <a:ext cx="720081" cy="288000"/>
          </a:xfrm>
        </p:spPr>
        <p:txBody>
          <a:bodyPr anchor="ctr">
            <a:noAutofit/>
          </a:bodyPr>
          <a:lstStyle>
            <a:lvl1pPr marL="0" indent="0" algn="r">
              <a:buNone/>
              <a:defRPr sz="1400">
                <a:latin typeface="+mj-lt"/>
              </a:defRPr>
            </a:lvl1pPr>
          </a:lstStyle>
          <a:p>
            <a:pPr lvl="0"/>
            <a:r>
              <a:rPr lang="en-US" dirty="0"/>
              <a:t>A</a:t>
            </a:r>
            <a:endParaRPr lang="uk-UA" dirty="0"/>
          </a:p>
        </p:txBody>
      </p:sp>
    </p:spTree>
    <p:extLst>
      <p:ext uri="{BB962C8B-B14F-4D97-AF65-F5344CB8AC3E}">
        <p14:creationId xmlns:p14="http://schemas.microsoft.com/office/powerpoint/2010/main" val="165621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250"/>
                                        <p:tgtEl>
                                          <p:spTgt spid="6">
                                            <p:txEl>
                                              <p:pRg st="0" end="0"/>
                                            </p:txEl>
                                          </p:spTgt>
                                        </p:tgtEl>
                                      </p:cBhvr>
                                    </p:animEffect>
                                  </p:childTnLst>
                                </p:cTn>
                              </p:par>
                            </p:childTnLst>
                          </p:cTn>
                        </p:par>
                        <p:par>
                          <p:cTn id="12" fill="hold">
                            <p:stCondLst>
                              <p:cond delay="5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16"/>
                                        </p:tgtEl>
                                        <p:attrNameLst>
                                          <p:attrName>style.visibility</p:attrName>
                                        </p:attrNameLst>
                                      </p:cBhvr>
                                      <p:to>
                                        <p:strVal val="visible"/>
                                      </p:to>
                                    </p:set>
                                    <p:anim calcmode="lin" valueType="num">
                                      <p:cBhvr>
                                        <p:cTn id="15" dur="10" fill="hold"/>
                                        <p:tgtEl>
                                          <p:spTgt spid="16"/>
                                        </p:tgtEl>
                                        <p:attrNameLst>
                                          <p:attrName>ppt_w</p:attrName>
                                        </p:attrNameLst>
                                      </p:cBhvr>
                                      <p:tavLst>
                                        <p:tav tm="0">
                                          <p:val>
                                            <p:fltVal val="0"/>
                                          </p:val>
                                        </p:tav>
                                        <p:tav tm="100000">
                                          <p:val>
                                            <p:strVal val="#ppt_w"/>
                                          </p:val>
                                        </p:tav>
                                      </p:tavLst>
                                    </p:anim>
                                    <p:anim calcmode="lin" valueType="num">
                                      <p:cBhvr>
                                        <p:cTn id="16" dur="10" fill="hold"/>
                                        <p:tgtEl>
                                          <p:spTgt spid="16"/>
                                        </p:tgtEl>
                                        <p:attrNameLst>
                                          <p:attrName>ppt_h</p:attrName>
                                        </p:attrNameLst>
                                      </p:cBhvr>
                                      <p:tavLst>
                                        <p:tav tm="0">
                                          <p:val>
                                            <p:fltVal val="0"/>
                                          </p:val>
                                        </p:tav>
                                        <p:tav tm="100000">
                                          <p:val>
                                            <p:strVal val="#ppt_h"/>
                                          </p:val>
                                        </p:tav>
                                      </p:tavLst>
                                    </p:anim>
                                    <p:animEffect transition="in" filter="fade">
                                      <p:cBhvr>
                                        <p:cTn id="17" dur="1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250"/>
                        <p:tgtEl>
                          <p:spTgt spid="6"/>
                        </p:tgtEl>
                      </p:cBhvr>
                    </p:animEffect>
                  </p:childTnLst>
                </p:cTn>
              </p:par>
            </p:tnLst>
          </p:tmpl>
        </p:tmplLst>
      </p:bldP>
      <p:bldP spid="16"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Slide Number Placeholder 2"/>
          <p:cNvSpPr>
            <a:spLocks noGrp="1"/>
          </p:cNvSpPr>
          <p:nvPr>
            <p:ph type="sldNum" sz="quarter" idx="10"/>
          </p:nvPr>
        </p:nvSpPr>
        <p:spPr/>
        <p:txBody>
          <a:bodyPr/>
          <a:lstStyle/>
          <a:p>
            <a:fld id="{B37E814A-9BCF-4B76-92FC-791F84F878B3}" type="slidenum">
              <a:rPr lang="uk-UA" smtClean="0"/>
              <a:pPr/>
              <a:t>‹#›</a:t>
            </a:fld>
            <a:endParaRPr lang="uk-UA"/>
          </a:p>
        </p:txBody>
      </p:sp>
      <p:sp>
        <p:nvSpPr>
          <p:cNvPr id="6" name="Text Placeholder 8"/>
          <p:cNvSpPr>
            <a:spLocks noGrp="1"/>
          </p:cNvSpPr>
          <p:nvPr>
            <p:ph type="body" sz="quarter" idx="12"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4" name="Footer Placeholder 3"/>
          <p:cNvSpPr>
            <a:spLocks noGrp="1"/>
          </p:cNvSpPr>
          <p:nvPr>
            <p:ph type="ftr" sz="quarter" idx="61"/>
          </p:nvPr>
        </p:nvSpPr>
        <p:spPr/>
        <p:txBody>
          <a:bodyPr/>
          <a:lstStyle/>
          <a:p>
            <a:pPr algn="r"/>
            <a:r>
              <a:rPr lang="en-US"/>
              <a:t>www.company.com</a:t>
            </a:r>
            <a:endParaRPr lang="uk-UA" dirty="0"/>
          </a:p>
        </p:txBody>
      </p:sp>
      <p:sp>
        <p:nvSpPr>
          <p:cNvPr id="36" name="Text Placeholder 4"/>
          <p:cNvSpPr>
            <a:spLocks noGrp="1"/>
          </p:cNvSpPr>
          <p:nvPr>
            <p:ph type="body" sz="quarter" idx="62" hasCustomPrompt="1"/>
          </p:nvPr>
        </p:nvSpPr>
        <p:spPr>
          <a:xfrm>
            <a:off x="5868144" y="2571782"/>
            <a:ext cx="720081" cy="288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38" name="Text Placeholder 4"/>
          <p:cNvSpPr>
            <a:spLocks noGrp="1"/>
          </p:cNvSpPr>
          <p:nvPr>
            <p:ph type="body" sz="quarter" idx="63" hasCustomPrompt="1"/>
          </p:nvPr>
        </p:nvSpPr>
        <p:spPr>
          <a:xfrm>
            <a:off x="5868144" y="2859814"/>
            <a:ext cx="720081" cy="288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39" name="Text Placeholder 4"/>
          <p:cNvSpPr>
            <a:spLocks noGrp="1"/>
          </p:cNvSpPr>
          <p:nvPr>
            <p:ph type="body" sz="quarter" idx="64" hasCustomPrompt="1"/>
          </p:nvPr>
        </p:nvSpPr>
        <p:spPr>
          <a:xfrm>
            <a:off x="5868144" y="3147846"/>
            <a:ext cx="720081" cy="288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40" name="Text Placeholder 4"/>
          <p:cNvSpPr>
            <a:spLocks noGrp="1"/>
          </p:cNvSpPr>
          <p:nvPr>
            <p:ph type="body" sz="quarter" idx="65" hasCustomPrompt="1"/>
          </p:nvPr>
        </p:nvSpPr>
        <p:spPr>
          <a:xfrm>
            <a:off x="5868144" y="3435878"/>
            <a:ext cx="720081" cy="288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41" name="Text Placeholder 4"/>
          <p:cNvSpPr>
            <a:spLocks noGrp="1"/>
          </p:cNvSpPr>
          <p:nvPr>
            <p:ph type="body" sz="quarter" idx="66" hasCustomPrompt="1"/>
          </p:nvPr>
        </p:nvSpPr>
        <p:spPr>
          <a:xfrm>
            <a:off x="5868144" y="3723910"/>
            <a:ext cx="720081" cy="288000"/>
          </a:xfrm>
        </p:spPr>
        <p:txBody>
          <a:bodyPr anchor="ctr">
            <a:noAutofit/>
          </a:bodyPr>
          <a:lstStyle>
            <a:lvl1pPr marL="0" indent="0" algn="r">
              <a:buNone/>
              <a:defRPr sz="1400">
                <a:latin typeface="+mj-lt"/>
              </a:defRPr>
            </a:lvl1pPr>
          </a:lstStyle>
          <a:p>
            <a:pPr lvl="0"/>
            <a:r>
              <a:rPr lang="en-US" dirty="0"/>
              <a:t>A</a:t>
            </a:r>
            <a:endParaRPr lang="uk-UA" dirty="0"/>
          </a:p>
        </p:txBody>
      </p:sp>
      <p:sp>
        <p:nvSpPr>
          <p:cNvPr id="28" name="Text Placeholder 4"/>
          <p:cNvSpPr>
            <a:spLocks noGrp="1"/>
          </p:cNvSpPr>
          <p:nvPr>
            <p:ph type="body" sz="quarter" idx="31" hasCustomPrompt="1"/>
          </p:nvPr>
        </p:nvSpPr>
        <p:spPr>
          <a:xfrm>
            <a:off x="5940152" y="1491630"/>
            <a:ext cx="2735535" cy="792089"/>
          </a:xfrm>
        </p:spPr>
        <p:txBody>
          <a:bodyPr>
            <a:normAutofit/>
          </a:bodyPr>
          <a:lstStyle>
            <a:lvl1pPr marL="0" indent="0" algn="l">
              <a:buNone/>
              <a:defRPr sz="1000"/>
            </a:lvl1pPr>
          </a:lstStyle>
          <a:p>
            <a:pPr lvl="0"/>
            <a:r>
              <a:rPr lang="en-US" dirty="0"/>
              <a:t>text</a:t>
            </a:r>
            <a:endParaRPr lang="uk-UA" dirty="0"/>
          </a:p>
        </p:txBody>
      </p:sp>
    </p:spTree>
    <p:extLst>
      <p:ext uri="{BB962C8B-B14F-4D97-AF65-F5344CB8AC3E}">
        <p14:creationId xmlns:p14="http://schemas.microsoft.com/office/powerpoint/2010/main" val="11070304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7_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5A12E19C-F0D7-470F-8E3A-FEF858791E3B}" type="slidenum">
              <a:rPr lang="uk-UA" smtClean="0"/>
              <a:pPr/>
              <a:t>‹#›</a:t>
            </a:fld>
            <a:endParaRPr lang="uk-UA"/>
          </a:p>
        </p:txBody>
      </p:sp>
      <p:sp>
        <p:nvSpPr>
          <p:cNvPr id="8" name="Text Placeholder 4"/>
          <p:cNvSpPr>
            <a:spLocks noGrp="1"/>
          </p:cNvSpPr>
          <p:nvPr>
            <p:ph type="body" sz="quarter" idx="31" hasCustomPrompt="1"/>
          </p:nvPr>
        </p:nvSpPr>
        <p:spPr>
          <a:xfrm>
            <a:off x="5148064" y="1491630"/>
            <a:ext cx="3527624" cy="792089"/>
          </a:xfrm>
        </p:spPr>
        <p:txBody>
          <a:bodyPr>
            <a:normAutofit/>
          </a:bodyPr>
          <a:lstStyle>
            <a:lvl1pPr marL="0" indent="0" algn="l">
              <a:buNone/>
              <a:defRPr sz="1000"/>
            </a:lvl1pPr>
          </a:lstStyle>
          <a:p>
            <a:pPr lvl="0"/>
            <a:r>
              <a:rPr lang="en-US" dirty="0"/>
              <a:t>text</a:t>
            </a:r>
            <a:endParaRPr lang="uk-UA" dirty="0"/>
          </a:p>
        </p:txBody>
      </p:sp>
      <p:sp>
        <p:nvSpPr>
          <p:cNvPr id="5" name="Picture Placeholder 4"/>
          <p:cNvSpPr>
            <a:spLocks noGrp="1"/>
          </p:cNvSpPr>
          <p:nvPr>
            <p:ph type="pic" sz="quarter" idx="18"/>
          </p:nvPr>
        </p:nvSpPr>
        <p:spPr>
          <a:xfrm>
            <a:off x="468313" y="1491630"/>
            <a:ext cx="2087463" cy="1368152"/>
          </a:xfrm>
          <a:effectLst>
            <a:outerShdw blurRad="38100" dist="12700" dir="2700000" algn="tl" rotWithShape="0">
              <a:prstClr val="black">
                <a:alpha val="40000"/>
              </a:prstClr>
            </a:outerShdw>
          </a:effectLst>
        </p:spPr>
        <p:txBody>
          <a:bodyPr/>
          <a:lstStyle/>
          <a:p>
            <a:endParaRPr lang="uk-UA"/>
          </a:p>
        </p:txBody>
      </p:sp>
      <p:sp>
        <p:nvSpPr>
          <p:cNvPr id="4" name="Title 3"/>
          <p:cNvSpPr>
            <a:spLocks noGrp="1"/>
          </p:cNvSpPr>
          <p:nvPr>
            <p:ph type="title"/>
          </p:nvPr>
        </p:nvSpPr>
        <p:spPr/>
        <p:txBody>
          <a:bodyPr/>
          <a:lstStyle/>
          <a:p>
            <a:r>
              <a:rPr lang="en-US"/>
              <a:t>Click to edit Master title style</a:t>
            </a:r>
            <a:endParaRPr lang="uk-UA"/>
          </a:p>
        </p:txBody>
      </p:sp>
      <p:sp>
        <p:nvSpPr>
          <p:cNvPr id="15" name="Text Placeholder 8"/>
          <p:cNvSpPr>
            <a:spLocks noGrp="1"/>
          </p:cNvSpPr>
          <p:nvPr>
            <p:ph type="body" sz="quarter" idx="12"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2" name="Footer Placeholder 1"/>
          <p:cNvSpPr>
            <a:spLocks noGrp="1"/>
          </p:cNvSpPr>
          <p:nvPr>
            <p:ph type="ftr" sz="quarter" idx="35"/>
          </p:nvPr>
        </p:nvSpPr>
        <p:spPr/>
        <p:txBody>
          <a:bodyPr/>
          <a:lstStyle/>
          <a:p>
            <a:pPr algn="r"/>
            <a:r>
              <a:rPr lang="en-US"/>
              <a:t>www.company.com</a:t>
            </a:r>
            <a:endParaRPr lang="uk-UA" dirty="0"/>
          </a:p>
        </p:txBody>
      </p:sp>
      <p:sp>
        <p:nvSpPr>
          <p:cNvPr id="12" name="Picture Placeholder 4"/>
          <p:cNvSpPr>
            <a:spLocks noGrp="1"/>
          </p:cNvSpPr>
          <p:nvPr>
            <p:ph type="pic" sz="quarter" idx="36"/>
          </p:nvPr>
        </p:nvSpPr>
        <p:spPr>
          <a:xfrm>
            <a:off x="2607214" y="1491630"/>
            <a:ext cx="2087463" cy="1368152"/>
          </a:xfrm>
          <a:effectLst>
            <a:outerShdw blurRad="38100" dist="12700" dir="2700000" algn="tl" rotWithShape="0">
              <a:prstClr val="black">
                <a:alpha val="40000"/>
              </a:prstClr>
            </a:outerShdw>
          </a:effectLst>
        </p:spPr>
        <p:txBody>
          <a:bodyPr/>
          <a:lstStyle/>
          <a:p>
            <a:endParaRPr lang="uk-UA"/>
          </a:p>
        </p:txBody>
      </p:sp>
      <p:sp>
        <p:nvSpPr>
          <p:cNvPr id="16" name="Picture Placeholder 4"/>
          <p:cNvSpPr>
            <a:spLocks noGrp="1"/>
          </p:cNvSpPr>
          <p:nvPr>
            <p:ph type="pic" sz="quarter" idx="37"/>
          </p:nvPr>
        </p:nvSpPr>
        <p:spPr>
          <a:xfrm>
            <a:off x="468313" y="2906962"/>
            <a:ext cx="2087463" cy="1368152"/>
          </a:xfrm>
          <a:effectLst>
            <a:outerShdw blurRad="38100" dist="12700" dir="2700000" algn="tl" rotWithShape="0">
              <a:prstClr val="black">
                <a:alpha val="40000"/>
              </a:prstClr>
            </a:outerShdw>
          </a:effectLst>
        </p:spPr>
        <p:txBody>
          <a:bodyPr/>
          <a:lstStyle/>
          <a:p>
            <a:endParaRPr lang="uk-UA"/>
          </a:p>
        </p:txBody>
      </p:sp>
      <p:sp>
        <p:nvSpPr>
          <p:cNvPr id="17" name="Picture Placeholder 4"/>
          <p:cNvSpPr>
            <a:spLocks noGrp="1"/>
          </p:cNvSpPr>
          <p:nvPr>
            <p:ph type="pic" sz="quarter" idx="38"/>
          </p:nvPr>
        </p:nvSpPr>
        <p:spPr>
          <a:xfrm>
            <a:off x="2607214" y="2906962"/>
            <a:ext cx="2087463" cy="1368152"/>
          </a:xfrm>
          <a:effectLst>
            <a:outerShdw blurRad="38100" dist="12700" dir="2700000" algn="tl" rotWithShape="0">
              <a:prstClr val="black">
                <a:alpha val="40000"/>
              </a:prstClr>
            </a:outerShdw>
          </a:effectLst>
        </p:spPr>
        <p:txBody>
          <a:bodyPr/>
          <a:lstStyle/>
          <a:p>
            <a:endParaRPr lang="uk-UA"/>
          </a:p>
        </p:txBody>
      </p:sp>
      <p:sp>
        <p:nvSpPr>
          <p:cNvPr id="18" name="Text Placeholder 4"/>
          <p:cNvSpPr>
            <a:spLocks noGrp="1"/>
          </p:cNvSpPr>
          <p:nvPr>
            <p:ph type="body" sz="quarter" idx="39" hasCustomPrompt="1"/>
          </p:nvPr>
        </p:nvSpPr>
        <p:spPr>
          <a:xfrm>
            <a:off x="6012160" y="2427734"/>
            <a:ext cx="2663528" cy="576064"/>
          </a:xfrm>
        </p:spPr>
        <p:txBody>
          <a:bodyPr anchor="ctr">
            <a:normAutofit/>
          </a:bodyPr>
          <a:lstStyle>
            <a:lvl1pPr marL="0" indent="0" algn="l">
              <a:buNone/>
              <a:defRPr sz="1000"/>
            </a:lvl1pPr>
          </a:lstStyle>
          <a:p>
            <a:pPr lvl="0"/>
            <a:r>
              <a:rPr lang="en-US" dirty="0"/>
              <a:t>text</a:t>
            </a:r>
            <a:endParaRPr lang="uk-UA" dirty="0"/>
          </a:p>
        </p:txBody>
      </p:sp>
      <p:sp>
        <p:nvSpPr>
          <p:cNvPr id="19" name="Text Placeholder 4"/>
          <p:cNvSpPr>
            <a:spLocks noGrp="1"/>
          </p:cNvSpPr>
          <p:nvPr>
            <p:ph type="body" sz="quarter" idx="40" hasCustomPrompt="1"/>
          </p:nvPr>
        </p:nvSpPr>
        <p:spPr>
          <a:xfrm>
            <a:off x="6012160" y="3147814"/>
            <a:ext cx="2663528" cy="576064"/>
          </a:xfrm>
        </p:spPr>
        <p:txBody>
          <a:bodyPr anchor="ctr">
            <a:normAutofit/>
          </a:bodyPr>
          <a:lstStyle>
            <a:lvl1pPr marL="0" indent="0" algn="l">
              <a:buNone/>
              <a:defRPr sz="1000"/>
            </a:lvl1pPr>
          </a:lstStyle>
          <a:p>
            <a:pPr lvl="0"/>
            <a:r>
              <a:rPr lang="en-US" dirty="0"/>
              <a:t>text</a:t>
            </a:r>
            <a:endParaRPr lang="uk-UA" dirty="0"/>
          </a:p>
        </p:txBody>
      </p:sp>
      <p:sp>
        <p:nvSpPr>
          <p:cNvPr id="20" name="Text Placeholder 4"/>
          <p:cNvSpPr>
            <a:spLocks noGrp="1"/>
          </p:cNvSpPr>
          <p:nvPr>
            <p:ph type="body" sz="quarter" idx="41" hasCustomPrompt="1"/>
          </p:nvPr>
        </p:nvSpPr>
        <p:spPr>
          <a:xfrm>
            <a:off x="6012160" y="3867894"/>
            <a:ext cx="2663528" cy="576064"/>
          </a:xfrm>
        </p:spPr>
        <p:txBody>
          <a:bodyPr anchor="ctr">
            <a:normAutofit/>
          </a:bodyPr>
          <a:lstStyle>
            <a:lvl1pPr marL="0" indent="0" algn="l">
              <a:buNone/>
              <a:defRPr sz="1000"/>
            </a:lvl1pPr>
          </a:lstStyle>
          <a:p>
            <a:pPr lvl="0"/>
            <a:r>
              <a:rPr lang="en-US" dirty="0"/>
              <a:t>text</a:t>
            </a:r>
            <a:endParaRPr lang="uk-UA" dirty="0"/>
          </a:p>
        </p:txBody>
      </p:sp>
    </p:spTree>
    <p:extLst>
      <p:ext uri="{BB962C8B-B14F-4D97-AF65-F5344CB8AC3E}">
        <p14:creationId xmlns:p14="http://schemas.microsoft.com/office/powerpoint/2010/main" val="117831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childTnLst>
                          </p:cTn>
                        </p:par>
                        <p:par>
                          <p:cTn id="8" fill="hold">
                            <p:stCondLst>
                              <p:cond delay="260"/>
                            </p:stCondLst>
                            <p:childTnLst>
                              <p:par>
                                <p:cTn id="9" presetID="22" presetClass="entr" presetSubtype="8"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250"/>
                                        <p:tgtEl>
                                          <p:spTgt spid="15">
                                            <p:txEl>
                                              <p:pRg st="0" end="0"/>
                                            </p:txEl>
                                          </p:spTgt>
                                        </p:tgtEl>
                                      </p:cBhvr>
                                    </p:animEffect>
                                  </p:childTnLst>
                                </p:cTn>
                              </p:par>
                            </p:childTnLst>
                          </p:cTn>
                        </p:par>
                        <p:par>
                          <p:cTn id="12" fill="hold">
                            <p:stCondLst>
                              <p:cond delay="51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p:cTn id="15" dur="250" fill="hold"/>
                                        <p:tgtEl>
                                          <p:spTgt spid="5"/>
                                        </p:tgtEl>
                                        <p:attrNameLst>
                                          <p:attrName>ppt_w</p:attrName>
                                        </p:attrNameLst>
                                      </p:cBhvr>
                                      <p:tavLst>
                                        <p:tav tm="0">
                                          <p:val>
                                            <p:fltVal val="0"/>
                                          </p:val>
                                        </p:tav>
                                        <p:tav tm="100000">
                                          <p:val>
                                            <p:strVal val="#ppt_w"/>
                                          </p:val>
                                        </p:tav>
                                      </p:tavLst>
                                    </p:anim>
                                    <p:anim calcmode="lin" valueType="num">
                                      <p:cBhvr>
                                        <p:cTn id="16" dur="250" fill="hold"/>
                                        <p:tgtEl>
                                          <p:spTgt spid="5"/>
                                        </p:tgtEl>
                                        <p:attrNameLst>
                                          <p:attrName>ppt_h</p:attrName>
                                        </p:attrNameLst>
                                      </p:cBhvr>
                                      <p:tavLst>
                                        <p:tav tm="0">
                                          <p:val>
                                            <p:fltVal val="0"/>
                                          </p:val>
                                        </p:tav>
                                        <p:tav tm="100000">
                                          <p:val>
                                            <p:strVal val="#ppt_h"/>
                                          </p:val>
                                        </p:tav>
                                      </p:tavLst>
                                    </p:anim>
                                    <p:animEffect transition="in" filter="fade">
                                      <p:cBhvr>
                                        <p:cTn id="17" dur="250"/>
                                        <p:tgtEl>
                                          <p:spTgt spid="5"/>
                                        </p:tgtEl>
                                      </p:cBhvr>
                                    </p:animEffect>
                                  </p:childTnLst>
                                </p:cTn>
                              </p:par>
                            </p:childTnLst>
                          </p:cTn>
                        </p:par>
                        <p:par>
                          <p:cTn id="18" fill="hold">
                            <p:stCondLst>
                              <p:cond delay="760"/>
                            </p:stCondLst>
                            <p:childTnLst>
                              <p:par>
                                <p:cTn id="19" presetID="53" presetClass="entr" presetSubtype="16" fill="hold" grpId="0" nodeType="afterEffect" nodePh="1">
                                  <p:stCondLst>
                                    <p:cond delay="0"/>
                                  </p:stCondLst>
                                  <p:endCondLst>
                                    <p:cond evt="begin" delay="0">
                                      <p:tn val="19"/>
                                    </p:cond>
                                  </p:endCondLst>
                                  <p:childTnLst>
                                    <p:set>
                                      <p:cBhvr>
                                        <p:cTn id="20" dur="1" fill="hold">
                                          <p:stCondLst>
                                            <p:cond delay="0"/>
                                          </p:stCondLst>
                                        </p:cTn>
                                        <p:tgtEl>
                                          <p:spTgt spid="12"/>
                                        </p:tgtEl>
                                        <p:attrNameLst>
                                          <p:attrName>style.visibility</p:attrName>
                                        </p:attrNameLst>
                                      </p:cBhvr>
                                      <p:to>
                                        <p:strVal val="visible"/>
                                      </p:to>
                                    </p:set>
                                    <p:anim calcmode="lin" valueType="num">
                                      <p:cBhvr>
                                        <p:cTn id="21" dur="250" fill="hold"/>
                                        <p:tgtEl>
                                          <p:spTgt spid="12"/>
                                        </p:tgtEl>
                                        <p:attrNameLst>
                                          <p:attrName>ppt_w</p:attrName>
                                        </p:attrNameLst>
                                      </p:cBhvr>
                                      <p:tavLst>
                                        <p:tav tm="0">
                                          <p:val>
                                            <p:fltVal val="0"/>
                                          </p:val>
                                        </p:tav>
                                        <p:tav tm="100000">
                                          <p:val>
                                            <p:strVal val="#ppt_w"/>
                                          </p:val>
                                        </p:tav>
                                      </p:tavLst>
                                    </p:anim>
                                    <p:anim calcmode="lin" valueType="num">
                                      <p:cBhvr>
                                        <p:cTn id="22" dur="250" fill="hold"/>
                                        <p:tgtEl>
                                          <p:spTgt spid="12"/>
                                        </p:tgtEl>
                                        <p:attrNameLst>
                                          <p:attrName>ppt_h</p:attrName>
                                        </p:attrNameLst>
                                      </p:cBhvr>
                                      <p:tavLst>
                                        <p:tav tm="0">
                                          <p:val>
                                            <p:fltVal val="0"/>
                                          </p:val>
                                        </p:tav>
                                        <p:tav tm="100000">
                                          <p:val>
                                            <p:strVal val="#ppt_h"/>
                                          </p:val>
                                        </p:tav>
                                      </p:tavLst>
                                    </p:anim>
                                    <p:animEffect transition="in" filter="fade">
                                      <p:cBhvr>
                                        <p:cTn id="23" dur="250"/>
                                        <p:tgtEl>
                                          <p:spTgt spid="12"/>
                                        </p:tgtEl>
                                      </p:cBhvr>
                                    </p:animEffect>
                                  </p:childTnLst>
                                </p:cTn>
                              </p:par>
                            </p:childTnLst>
                          </p:cTn>
                        </p:par>
                        <p:par>
                          <p:cTn id="24" fill="hold">
                            <p:stCondLst>
                              <p:cond delay="1010"/>
                            </p:stCondLst>
                            <p:childTnLst>
                              <p:par>
                                <p:cTn id="25" presetID="53" presetClass="entr" presetSubtype="16" fill="hold" grpId="0" nodeType="after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p:cTn id="27" dur="250" fill="hold"/>
                                        <p:tgtEl>
                                          <p:spTgt spid="16"/>
                                        </p:tgtEl>
                                        <p:attrNameLst>
                                          <p:attrName>ppt_w</p:attrName>
                                        </p:attrNameLst>
                                      </p:cBhvr>
                                      <p:tavLst>
                                        <p:tav tm="0">
                                          <p:val>
                                            <p:fltVal val="0"/>
                                          </p:val>
                                        </p:tav>
                                        <p:tav tm="100000">
                                          <p:val>
                                            <p:strVal val="#ppt_w"/>
                                          </p:val>
                                        </p:tav>
                                      </p:tavLst>
                                    </p:anim>
                                    <p:anim calcmode="lin" valueType="num">
                                      <p:cBhvr>
                                        <p:cTn id="28" dur="250" fill="hold"/>
                                        <p:tgtEl>
                                          <p:spTgt spid="16"/>
                                        </p:tgtEl>
                                        <p:attrNameLst>
                                          <p:attrName>ppt_h</p:attrName>
                                        </p:attrNameLst>
                                      </p:cBhvr>
                                      <p:tavLst>
                                        <p:tav tm="0">
                                          <p:val>
                                            <p:fltVal val="0"/>
                                          </p:val>
                                        </p:tav>
                                        <p:tav tm="100000">
                                          <p:val>
                                            <p:strVal val="#ppt_h"/>
                                          </p:val>
                                        </p:tav>
                                      </p:tavLst>
                                    </p:anim>
                                    <p:animEffect transition="in" filter="fade">
                                      <p:cBhvr>
                                        <p:cTn id="29" dur="250"/>
                                        <p:tgtEl>
                                          <p:spTgt spid="16"/>
                                        </p:tgtEl>
                                      </p:cBhvr>
                                    </p:animEffect>
                                  </p:childTnLst>
                                </p:cTn>
                              </p:par>
                            </p:childTnLst>
                          </p:cTn>
                        </p:par>
                        <p:par>
                          <p:cTn id="30" fill="hold">
                            <p:stCondLst>
                              <p:cond delay="1260"/>
                            </p:stCondLst>
                            <p:childTnLst>
                              <p:par>
                                <p:cTn id="31" presetID="53" presetClass="entr" presetSubtype="16" fill="hold" grpId="0" nodeType="afterEffect" nodePh="1">
                                  <p:stCondLst>
                                    <p:cond delay="0"/>
                                  </p:stCondLst>
                                  <p:endCondLst>
                                    <p:cond evt="begin" delay="0">
                                      <p:tn val="31"/>
                                    </p:cond>
                                  </p:endCondLst>
                                  <p:childTnLst>
                                    <p:set>
                                      <p:cBhvr>
                                        <p:cTn id="32" dur="1" fill="hold">
                                          <p:stCondLst>
                                            <p:cond delay="0"/>
                                          </p:stCondLst>
                                        </p:cTn>
                                        <p:tgtEl>
                                          <p:spTgt spid="17"/>
                                        </p:tgtEl>
                                        <p:attrNameLst>
                                          <p:attrName>style.visibility</p:attrName>
                                        </p:attrNameLst>
                                      </p:cBhvr>
                                      <p:to>
                                        <p:strVal val="visible"/>
                                      </p:to>
                                    </p:set>
                                    <p:anim calcmode="lin" valueType="num">
                                      <p:cBhvr>
                                        <p:cTn id="33" dur="250" fill="hold"/>
                                        <p:tgtEl>
                                          <p:spTgt spid="17"/>
                                        </p:tgtEl>
                                        <p:attrNameLst>
                                          <p:attrName>ppt_w</p:attrName>
                                        </p:attrNameLst>
                                      </p:cBhvr>
                                      <p:tavLst>
                                        <p:tav tm="0">
                                          <p:val>
                                            <p:fltVal val="0"/>
                                          </p:val>
                                        </p:tav>
                                        <p:tav tm="100000">
                                          <p:val>
                                            <p:strVal val="#ppt_w"/>
                                          </p:val>
                                        </p:tav>
                                      </p:tavLst>
                                    </p:anim>
                                    <p:anim calcmode="lin" valueType="num">
                                      <p:cBhvr>
                                        <p:cTn id="34" dur="250" fill="hold"/>
                                        <p:tgtEl>
                                          <p:spTgt spid="17"/>
                                        </p:tgtEl>
                                        <p:attrNameLst>
                                          <p:attrName>ppt_h</p:attrName>
                                        </p:attrNameLst>
                                      </p:cBhvr>
                                      <p:tavLst>
                                        <p:tav tm="0">
                                          <p:val>
                                            <p:fltVal val="0"/>
                                          </p:val>
                                        </p:tav>
                                        <p:tav tm="100000">
                                          <p:val>
                                            <p:strVal val="#ppt_h"/>
                                          </p:val>
                                        </p:tav>
                                      </p:tavLst>
                                    </p:anim>
                                    <p:animEffect transition="in" filter="fade">
                                      <p:cBhvr>
                                        <p:cTn id="3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250"/>
                        <p:tgtEl>
                          <p:spTgt spid="15"/>
                        </p:tgtEl>
                      </p:cBhvr>
                    </p:animEffect>
                  </p:childTnLst>
                </p:cTn>
              </p:par>
            </p:tnLst>
          </p:tmpl>
        </p:tmplLst>
      </p:bldP>
      <p:bldP spid="12" grpId="0"/>
      <p:bldP spid="16" grpId="0"/>
      <p:bldP spid="17"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8_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5A12E19C-F0D7-470F-8E3A-FEF858791E3B}" type="slidenum">
              <a:rPr lang="uk-UA" smtClean="0"/>
              <a:pPr/>
              <a:t>‹#›</a:t>
            </a:fld>
            <a:endParaRPr lang="uk-UA"/>
          </a:p>
        </p:txBody>
      </p:sp>
      <p:sp>
        <p:nvSpPr>
          <p:cNvPr id="8" name="Text Placeholder 4"/>
          <p:cNvSpPr>
            <a:spLocks noGrp="1"/>
          </p:cNvSpPr>
          <p:nvPr>
            <p:ph type="body" sz="quarter" idx="31" hasCustomPrompt="1"/>
          </p:nvPr>
        </p:nvSpPr>
        <p:spPr>
          <a:xfrm>
            <a:off x="468312" y="1419622"/>
            <a:ext cx="3743647" cy="792089"/>
          </a:xfrm>
        </p:spPr>
        <p:txBody>
          <a:bodyPr>
            <a:normAutofit/>
          </a:bodyPr>
          <a:lstStyle>
            <a:lvl1pPr marL="0" indent="0" algn="l">
              <a:buNone/>
              <a:defRPr sz="1000"/>
            </a:lvl1pPr>
          </a:lstStyle>
          <a:p>
            <a:pPr lvl="0"/>
            <a:r>
              <a:rPr lang="en-US" dirty="0"/>
              <a:t>text</a:t>
            </a:r>
            <a:endParaRPr lang="uk-UA" dirty="0"/>
          </a:p>
        </p:txBody>
      </p:sp>
      <p:sp>
        <p:nvSpPr>
          <p:cNvPr id="5" name="Picture Placeholder 4"/>
          <p:cNvSpPr>
            <a:spLocks noGrp="1"/>
          </p:cNvSpPr>
          <p:nvPr>
            <p:ph type="pic" sz="quarter" idx="18"/>
          </p:nvPr>
        </p:nvSpPr>
        <p:spPr>
          <a:xfrm>
            <a:off x="4492143" y="1419622"/>
            <a:ext cx="4183545" cy="2880320"/>
          </a:xfrm>
          <a:effectLst>
            <a:outerShdw blurRad="38100" dist="12700" dir="2700000" algn="tl" rotWithShape="0">
              <a:prstClr val="black">
                <a:alpha val="40000"/>
              </a:prstClr>
            </a:outerShdw>
          </a:effectLst>
        </p:spPr>
        <p:txBody>
          <a:bodyPr/>
          <a:lstStyle/>
          <a:p>
            <a:endParaRPr lang="uk-UA"/>
          </a:p>
        </p:txBody>
      </p:sp>
      <p:sp>
        <p:nvSpPr>
          <p:cNvPr id="4" name="Title 3"/>
          <p:cNvSpPr>
            <a:spLocks noGrp="1"/>
          </p:cNvSpPr>
          <p:nvPr>
            <p:ph type="title"/>
          </p:nvPr>
        </p:nvSpPr>
        <p:spPr/>
        <p:txBody>
          <a:bodyPr/>
          <a:lstStyle/>
          <a:p>
            <a:r>
              <a:rPr lang="en-US"/>
              <a:t>Click to edit Master title style</a:t>
            </a:r>
            <a:endParaRPr lang="uk-UA"/>
          </a:p>
        </p:txBody>
      </p:sp>
      <p:sp>
        <p:nvSpPr>
          <p:cNvPr id="15" name="Text Placeholder 8"/>
          <p:cNvSpPr>
            <a:spLocks noGrp="1"/>
          </p:cNvSpPr>
          <p:nvPr>
            <p:ph type="body" sz="quarter" idx="12" hasCustomPrompt="1"/>
          </p:nvPr>
        </p:nvSpPr>
        <p:spPr>
          <a:xfrm>
            <a:off x="468313" y="771525"/>
            <a:ext cx="8207375" cy="287338"/>
          </a:xfrm>
        </p:spPr>
        <p:txBody>
          <a:bodyPr/>
          <a:lstStyle>
            <a:lvl1pPr marL="0" indent="0">
              <a:buNone/>
              <a:defRPr/>
            </a:lvl1pPr>
          </a:lstStyle>
          <a:p>
            <a:pPr lvl="0"/>
            <a:r>
              <a:rPr lang="en-US" dirty="0"/>
              <a:t>Great Subtitle is Here</a:t>
            </a:r>
            <a:endParaRPr lang="uk-UA" dirty="0"/>
          </a:p>
        </p:txBody>
      </p:sp>
      <p:sp>
        <p:nvSpPr>
          <p:cNvPr id="2" name="Footer Placeholder 1"/>
          <p:cNvSpPr>
            <a:spLocks noGrp="1"/>
          </p:cNvSpPr>
          <p:nvPr>
            <p:ph type="ftr" sz="quarter" idx="35"/>
          </p:nvPr>
        </p:nvSpPr>
        <p:spPr/>
        <p:txBody>
          <a:bodyPr/>
          <a:lstStyle/>
          <a:p>
            <a:pPr algn="r"/>
            <a:r>
              <a:rPr lang="en-US"/>
              <a:t>www.company.com</a:t>
            </a:r>
            <a:endParaRPr lang="uk-UA" dirty="0"/>
          </a:p>
        </p:txBody>
      </p:sp>
      <p:sp>
        <p:nvSpPr>
          <p:cNvPr id="14" name="Text Placeholder 4"/>
          <p:cNvSpPr>
            <a:spLocks noGrp="1"/>
          </p:cNvSpPr>
          <p:nvPr>
            <p:ph type="body" sz="quarter" idx="36" hasCustomPrompt="1"/>
          </p:nvPr>
        </p:nvSpPr>
        <p:spPr>
          <a:xfrm>
            <a:off x="1043608" y="2427735"/>
            <a:ext cx="3173542" cy="504056"/>
          </a:xfrm>
        </p:spPr>
        <p:txBody>
          <a:bodyPr anchor="ctr">
            <a:normAutofit/>
          </a:bodyPr>
          <a:lstStyle>
            <a:lvl1pPr marL="0" indent="0" algn="l">
              <a:buNone/>
              <a:defRPr sz="1000"/>
            </a:lvl1pPr>
          </a:lstStyle>
          <a:p>
            <a:pPr lvl="0"/>
            <a:r>
              <a:rPr lang="en-US" dirty="0"/>
              <a:t>text</a:t>
            </a:r>
            <a:endParaRPr lang="uk-UA" dirty="0"/>
          </a:p>
        </p:txBody>
      </p:sp>
      <p:sp>
        <p:nvSpPr>
          <p:cNvPr id="21" name="Text Placeholder 4"/>
          <p:cNvSpPr>
            <a:spLocks noGrp="1"/>
          </p:cNvSpPr>
          <p:nvPr>
            <p:ph type="body" sz="quarter" idx="37" hasCustomPrompt="1"/>
          </p:nvPr>
        </p:nvSpPr>
        <p:spPr>
          <a:xfrm>
            <a:off x="1043608" y="3075806"/>
            <a:ext cx="3173542" cy="504056"/>
          </a:xfrm>
        </p:spPr>
        <p:txBody>
          <a:bodyPr anchor="ctr">
            <a:normAutofit/>
          </a:bodyPr>
          <a:lstStyle>
            <a:lvl1pPr marL="0" indent="0" algn="l">
              <a:buNone/>
              <a:defRPr sz="1000"/>
            </a:lvl1pPr>
          </a:lstStyle>
          <a:p>
            <a:pPr lvl="0"/>
            <a:r>
              <a:rPr lang="en-US" dirty="0"/>
              <a:t>text</a:t>
            </a:r>
            <a:endParaRPr lang="uk-UA" dirty="0"/>
          </a:p>
        </p:txBody>
      </p:sp>
      <p:sp>
        <p:nvSpPr>
          <p:cNvPr id="22" name="Text Placeholder 4"/>
          <p:cNvSpPr>
            <a:spLocks noGrp="1"/>
          </p:cNvSpPr>
          <p:nvPr>
            <p:ph type="body" sz="quarter" idx="38" hasCustomPrompt="1"/>
          </p:nvPr>
        </p:nvSpPr>
        <p:spPr>
          <a:xfrm>
            <a:off x="1043608" y="3723878"/>
            <a:ext cx="3173542" cy="504056"/>
          </a:xfrm>
        </p:spPr>
        <p:txBody>
          <a:bodyPr anchor="ctr">
            <a:normAutofit/>
          </a:bodyPr>
          <a:lstStyle>
            <a:lvl1pPr marL="0" indent="0" algn="l">
              <a:buNone/>
              <a:defRPr sz="1000"/>
            </a:lvl1pPr>
          </a:lstStyle>
          <a:p>
            <a:pPr lvl="0"/>
            <a:r>
              <a:rPr lang="en-US" dirty="0"/>
              <a:t>text</a:t>
            </a:r>
            <a:endParaRPr lang="uk-UA" dirty="0"/>
          </a:p>
        </p:txBody>
      </p:sp>
    </p:spTree>
    <p:extLst>
      <p:ext uri="{BB962C8B-B14F-4D97-AF65-F5344CB8AC3E}">
        <p14:creationId xmlns:p14="http://schemas.microsoft.com/office/powerpoint/2010/main" val="326648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childTnLst>
                          </p:cTn>
                        </p:par>
                        <p:par>
                          <p:cTn id="8" fill="hold">
                            <p:stCondLst>
                              <p:cond delay="260"/>
                            </p:stCondLst>
                            <p:childTnLst>
                              <p:par>
                                <p:cTn id="9" presetID="22" presetClass="entr" presetSubtype="8"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250"/>
                                        <p:tgtEl>
                                          <p:spTgt spid="15">
                                            <p:txEl>
                                              <p:pRg st="0" end="0"/>
                                            </p:txEl>
                                          </p:spTgt>
                                        </p:tgtEl>
                                      </p:cBhvr>
                                    </p:animEffect>
                                  </p:childTnLst>
                                </p:cTn>
                              </p:par>
                            </p:childTnLst>
                          </p:cTn>
                        </p:par>
                        <p:par>
                          <p:cTn id="12" fill="hold">
                            <p:stCondLst>
                              <p:cond delay="51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p:cTn id="15" dur="250" fill="hold"/>
                                        <p:tgtEl>
                                          <p:spTgt spid="5"/>
                                        </p:tgtEl>
                                        <p:attrNameLst>
                                          <p:attrName>ppt_w</p:attrName>
                                        </p:attrNameLst>
                                      </p:cBhvr>
                                      <p:tavLst>
                                        <p:tav tm="0">
                                          <p:val>
                                            <p:fltVal val="0"/>
                                          </p:val>
                                        </p:tav>
                                        <p:tav tm="100000">
                                          <p:val>
                                            <p:strVal val="#ppt_w"/>
                                          </p:val>
                                        </p:tav>
                                      </p:tavLst>
                                    </p:anim>
                                    <p:anim calcmode="lin" valueType="num">
                                      <p:cBhvr>
                                        <p:cTn id="16" dur="250" fill="hold"/>
                                        <p:tgtEl>
                                          <p:spTgt spid="5"/>
                                        </p:tgtEl>
                                        <p:attrNameLst>
                                          <p:attrName>ppt_h</p:attrName>
                                        </p:attrNameLst>
                                      </p:cBhvr>
                                      <p:tavLst>
                                        <p:tav tm="0">
                                          <p:val>
                                            <p:fltVal val="0"/>
                                          </p:val>
                                        </p:tav>
                                        <p:tav tm="100000">
                                          <p:val>
                                            <p:strVal val="#ppt_h"/>
                                          </p:val>
                                        </p:tav>
                                      </p:tavLst>
                                    </p:anim>
                                    <p:animEffect transition="in" filter="fade">
                                      <p:cBhvr>
                                        <p:cTn id="1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250"/>
                        <p:tgtEl>
                          <p:spTgt spid="15"/>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8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r>
              <a:rPr lang="en-US"/>
              <a:t>www.company.com</a:t>
            </a:r>
            <a:endParaRPr lang="uk-UA" dirty="0"/>
          </a:p>
        </p:txBody>
      </p:sp>
      <p:sp>
        <p:nvSpPr>
          <p:cNvPr id="237" name="Text Placeholder 5"/>
          <p:cNvSpPr>
            <a:spLocks noGrp="1"/>
          </p:cNvSpPr>
          <p:nvPr>
            <p:ph type="body" sz="quarter" idx="29" hasCustomPrompt="1"/>
          </p:nvPr>
        </p:nvSpPr>
        <p:spPr>
          <a:xfrm>
            <a:off x="468313" y="1618788"/>
            <a:ext cx="3379005" cy="2969186"/>
          </a:xfrm>
        </p:spPr>
        <p:txBody>
          <a:bodyPr anchor="t">
            <a:normAutofit/>
          </a:bodyPr>
          <a:lstStyle>
            <a:lvl1pPr marL="0" indent="0" algn="l">
              <a:buNone/>
              <a:defRPr sz="1000"/>
            </a:lvl1pPr>
          </a:lstStyle>
          <a:p>
            <a:pPr lvl="0"/>
            <a:r>
              <a:rPr lang="en-US" dirty="0"/>
              <a:t>text</a:t>
            </a:r>
            <a:endParaRPr lang="uk-UA" dirty="0"/>
          </a:p>
        </p:txBody>
      </p:sp>
      <p:sp>
        <p:nvSpPr>
          <p:cNvPr id="238" name="Text Placeholder 13"/>
          <p:cNvSpPr>
            <a:spLocks noGrp="1"/>
          </p:cNvSpPr>
          <p:nvPr>
            <p:ph type="body" sz="quarter" idx="30" hasCustomPrompt="1"/>
          </p:nvPr>
        </p:nvSpPr>
        <p:spPr>
          <a:xfrm>
            <a:off x="467482" y="1186641"/>
            <a:ext cx="3380719" cy="426099"/>
          </a:xfrm>
        </p:spPr>
        <p:txBody>
          <a:bodyPr anchor="ctr">
            <a:noAutofit/>
          </a:bodyPr>
          <a:lstStyle>
            <a:lvl1pPr marL="0" indent="0" algn="l">
              <a:buNone/>
              <a:defRPr sz="2000">
                <a:latin typeface="+mj-lt"/>
              </a:defRPr>
            </a:lvl1pPr>
          </a:lstStyle>
          <a:p>
            <a:pPr lvl="0"/>
            <a:r>
              <a:rPr lang="en-US" dirty="0"/>
              <a:t>Subtitle</a:t>
            </a:r>
            <a:endParaRPr lang="uk-UA" dirty="0"/>
          </a:p>
        </p:txBody>
      </p:sp>
    </p:spTree>
    <p:extLst>
      <p:ext uri="{BB962C8B-B14F-4D97-AF65-F5344CB8AC3E}">
        <p14:creationId xmlns:p14="http://schemas.microsoft.com/office/powerpoint/2010/main" val="406482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4" name="Slide Number Placeholder 3"/>
          <p:cNvSpPr>
            <a:spLocks noGrp="1"/>
          </p:cNvSpPr>
          <p:nvPr>
            <p:ph type="sldNum" sz="quarter" idx="11"/>
          </p:nvPr>
        </p:nvSpPr>
        <p:spPr/>
        <p:txBody>
          <a:bodyPr/>
          <a:lstStyle/>
          <a:p>
            <a:fld id="{B37E814A-9BCF-4B76-92FC-791F84F878B3}" type="slidenum">
              <a:rPr lang="uk-UA" smtClean="0"/>
              <a:pPr/>
              <a:t>‹#›</a:t>
            </a:fld>
            <a:endParaRPr lang="uk-UA"/>
          </a:p>
        </p:txBody>
      </p:sp>
      <p:sp>
        <p:nvSpPr>
          <p:cNvPr id="8" name="Text Placeholder 7"/>
          <p:cNvSpPr>
            <a:spLocks noGrp="1"/>
          </p:cNvSpPr>
          <p:nvPr>
            <p:ph type="body" sz="quarter" idx="13" hasCustomPrompt="1"/>
          </p:nvPr>
        </p:nvSpPr>
        <p:spPr>
          <a:xfrm>
            <a:off x="468313" y="771550"/>
            <a:ext cx="8207375" cy="287313"/>
          </a:xfrm>
        </p:spPr>
        <p:txBody>
          <a:bodyPr/>
          <a:lstStyle>
            <a:lvl1pPr marL="0" indent="0">
              <a:buNone/>
              <a:defRPr baseline="0"/>
            </a:lvl1pPr>
          </a:lstStyle>
          <a:p>
            <a:pPr lvl="0"/>
            <a:r>
              <a:rPr lang="en-US" dirty="0"/>
              <a:t>Subtitle is here</a:t>
            </a:r>
            <a:endParaRPr lang="uk-UA" dirty="0"/>
          </a:p>
        </p:txBody>
      </p:sp>
      <p:sp>
        <p:nvSpPr>
          <p:cNvPr id="3" name="Footer Placeholder 2"/>
          <p:cNvSpPr>
            <a:spLocks noGrp="1"/>
          </p:cNvSpPr>
          <p:nvPr>
            <p:ph type="ftr" sz="quarter" idx="14"/>
          </p:nvPr>
        </p:nvSpPr>
        <p:spPr/>
        <p:txBody>
          <a:bodyPr/>
          <a:lstStyle/>
          <a:p>
            <a:pPr algn="r"/>
            <a:r>
              <a:rPr lang="en-US"/>
              <a:t>www.company.com</a:t>
            </a:r>
            <a:endParaRPr lang="uk-UA" dirty="0"/>
          </a:p>
        </p:txBody>
      </p:sp>
    </p:spTree>
    <p:extLst>
      <p:ext uri="{BB962C8B-B14F-4D97-AF65-F5344CB8AC3E}">
        <p14:creationId xmlns:p14="http://schemas.microsoft.com/office/powerpoint/2010/main" val="9126367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660731"/>
          </a:xfrm>
          <a:prstGeom prst="rect">
            <a:avLst/>
          </a:prstGeom>
        </p:spPr>
        <p:txBody>
          <a:bodyPr vert="horz" lIns="91440" tIns="45720" rIns="91440" bIns="45720" rtlCol="0" anchor="ctr">
            <a:normAutofit/>
          </a:bodyPr>
          <a:lstStyle/>
          <a:p>
            <a:r>
              <a:rPr lang="en-US" dirty="0"/>
              <a:t>Click to edit Master title style</a:t>
            </a:r>
            <a:endParaRPr lang="uk-UA"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Oval 6"/>
          <p:cNvSpPr/>
          <p:nvPr userDrawn="1"/>
        </p:nvSpPr>
        <p:spPr>
          <a:xfrm>
            <a:off x="8820472" y="4803998"/>
            <a:ext cx="215660" cy="215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Slide Number Placeholder 5"/>
          <p:cNvSpPr>
            <a:spLocks noGrp="1"/>
          </p:cNvSpPr>
          <p:nvPr>
            <p:ph type="sldNum" sz="quarter" idx="4"/>
          </p:nvPr>
        </p:nvSpPr>
        <p:spPr>
          <a:xfrm>
            <a:off x="8734962" y="4767263"/>
            <a:ext cx="386680" cy="273844"/>
          </a:xfrm>
          <a:prstGeom prst="rect">
            <a:avLst/>
          </a:prstGeom>
        </p:spPr>
        <p:txBody>
          <a:bodyPr vert="horz" lIns="91440" tIns="45720" rIns="91440" bIns="45720" rtlCol="0" anchor="ctr"/>
          <a:lstStyle>
            <a:lvl1pPr algn="ctr">
              <a:defRPr sz="800">
                <a:solidFill>
                  <a:schemeClr val="bg1"/>
                </a:solidFill>
              </a:defRPr>
            </a:lvl1pPr>
          </a:lstStyle>
          <a:p>
            <a:fld id="{B37E814A-9BCF-4B76-92FC-791F84F878B3}" type="slidenum">
              <a:rPr lang="uk-UA" smtClean="0"/>
              <a:pPr/>
              <a:t>‹#›</a:t>
            </a:fld>
            <a:endParaRPr lang="uk-UA"/>
          </a:p>
        </p:txBody>
      </p:sp>
      <p:sp>
        <p:nvSpPr>
          <p:cNvPr id="10" name="Oval 9"/>
          <p:cNvSpPr/>
          <p:nvPr userDrawn="1"/>
        </p:nvSpPr>
        <p:spPr>
          <a:xfrm>
            <a:off x="8748463" y="133095"/>
            <a:ext cx="359678" cy="3596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WebHostingHub-Glyphs"/>
              </a:rPr>
              <a:t></a:t>
            </a:r>
            <a:endParaRPr lang="uk-UA" dirty="0">
              <a:solidFill>
                <a:schemeClr val="bg1"/>
              </a:solidFill>
            </a:endParaRPr>
          </a:p>
        </p:txBody>
      </p:sp>
      <p:sp>
        <p:nvSpPr>
          <p:cNvPr id="4" name="Footer Placeholder 3"/>
          <p:cNvSpPr>
            <a:spLocks noGrp="1"/>
          </p:cNvSpPr>
          <p:nvPr>
            <p:ph type="ftr" sz="quarter" idx="3"/>
          </p:nvPr>
        </p:nvSpPr>
        <p:spPr>
          <a:xfrm>
            <a:off x="5749926" y="4767263"/>
            <a:ext cx="28956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r>
              <a:rPr lang="en-US"/>
              <a:t>www.company.com</a:t>
            </a:r>
            <a:endParaRPr lang="uk-UA" dirty="0"/>
          </a:p>
        </p:txBody>
      </p:sp>
    </p:spTree>
    <p:extLst>
      <p:ext uri="{BB962C8B-B14F-4D97-AF65-F5344CB8AC3E}">
        <p14:creationId xmlns:p14="http://schemas.microsoft.com/office/powerpoint/2010/main" val="2169218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44" r:id="rId3"/>
    <p:sldLayoutId id="2147483723" r:id="rId4"/>
    <p:sldLayoutId id="2147483718" r:id="rId5"/>
    <p:sldLayoutId id="2147483719" r:id="rId6"/>
    <p:sldLayoutId id="2147483676" r:id="rId7"/>
    <p:sldLayoutId id="2147483725" r:id="rId8"/>
    <p:sldLayoutId id="2147483657" r:id="rId9"/>
    <p:sldLayoutId id="2147483751" r:id="rId10"/>
    <p:sldLayoutId id="2147483745" r:id="rId11"/>
    <p:sldLayoutId id="2147483747" r:id="rId12"/>
    <p:sldLayoutId id="2147483742" r:id="rId13"/>
    <p:sldLayoutId id="2147483741" r:id="rId14"/>
    <p:sldLayoutId id="2147483740" r:id="rId15"/>
    <p:sldLayoutId id="2147483732" r:id="rId16"/>
    <p:sldLayoutId id="2147483731" r:id="rId17"/>
    <p:sldLayoutId id="2147483724" r:id="rId18"/>
    <p:sldLayoutId id="2147483743" r:id="rId19"/>
    <p:sldLayoutId id="2147483722" r:id="rId20"/>
    <p:sldLayoutId id="2147483717" r:id="rId21"/>
    <p:sldLayoutId id="2147483715" r:id="rId22"/>
    <p:sldLayoutId id="2147483729" r:id="rId23"/>
    <p:sldLayoutId id="2147483726" r:id="rId24"/>
    <p:sldLayoutId id="2147483716" r:id="rId25"/>
    <p:sldLayoutId id="2147483714" r:id="rId26"/>
    <p:sldLayoutId id="2147483727" r:id="rId27"/>
    <p:sldLayoutId id="2147483713" r:id="rId28"/>
    <p:sldLayoutId id="2147483712" r:id="rId29"/>
    <p:sldLayoutId id="2147483711" r:id="rId30"/>
    <p:sldLayoutId id="2147483710" r:id="rId31"/>
    <p:sldLayoutId id="2147483707" r:id="rId32"/>
    <p:sldLayoutId id="2147483708" r:id="rId33"/>
    <p:sldLayoutId id="2147483704" r:id="rId34"/>
    <p:sldLayoutId id="2147483697" r:id="rId35"/>
    <p:sldLayoutId id="2147483692" r:id="rId36"/>
    <p:sldLayoutId id="2147483691" r:id="rId37"/>
    <p:sldLayoutId id="2147483693" r:id="rId38"/>
    <p:sldLayoutId id="2147483682" r:id="rId39"/>
    <p:sldLayoutId id="2147483659" r:id="rId40"/>
    <p:sldLayoutId id="2147483673" r:id="rId41"/>
    <p:sldLayoutId id="2147483679" r:id="rId42"/>
    <p:sldLayoutId id="2147483674" r:id="rId43"/>
    <p:sldLayoutId id="2147483675" r:id="rId44"/>
    <p:sldLayoutId id="2147483658" r:id="rId45"/>
    <p:sldLayoutId id="2147483662" r:id="rId46"/>
    <p:sldLayoutId id="2147483750" r:id="rId47"/>
    <p:sldLayoutId id="2147483663" r:id="rId48"/>
    <p:sldLayoutId id="2147483666" r:id="rId49"/>
    <p:sldLayoutId id="2147483667" r:id="rId50"/>
    <p:sldLayoutId id="2147483664" r:id="rId51"/>
    <p:sldLayoutId id="2147483668" r:id="rId52"/>
    <p:sldLayoutId id="2147483669" r:id="rId53"/>
    <p:sldLayoutId id="2147483665" r:id="rId54"/>
    <p:sldLayoutId id="2147483734" r:id="rId55"/>
    <p:sldLayoutId id="2147483736" r:id="rId56"/>
    <p:sldLayoutId id="2147483661" r:id="rId57"/>
    <p:sldLayoutId id="2147483688" r:id="rId58"/>
    <p:sldLayoutId id="2147483653" r:id="rId59"/>
    <p:sldLayoutId id="2147483654" r:id="rId60"/>
    <p:sldLayoutId id="2147483655" r:id="rId61"/>
    <p:sldLayoutId id="2147483656" r:id="rId62"/>
    <p:sldLayoutId id="2147483652" r:id="rId63"/>
    <p:sldLayoutId id="2147483739" r:id="rId64"/>
    <p:sldLayoutId id="2147483738" r:id="rId65"/>
    <p:sldLayoutId id="2147483749" r:id="rId66"/>
    <p:sldLayoutId id="2147483660" r:id="rId67"/>
    <p:sldLayoutId id="2147483686" r:id="rId68"/>
    <p:sldLayoutId id="2147483684" r:id="rId69"/>
    <p:sldLayoutId id="2147483687" r:id="rId70"/>
    <p:sldLayoutId id="2147483680" r:id="rId71"/>
    <p:sldLayoutId id="2147483685" r:id="rId72"/>
    <p:sldLayoutId id="2147483709" r:id="rId73"/>
    <p:sldLayoutId id="2147483681" r:id="rId74"/>
    <p:sldLayoutId id="2147483683" r:id="rId75"/>
    <p:sldLayoutId id="2147483689" r:id="rId76"/>
    <p:sldLayoutId id="2147483690" r:id="rId77"/>
    <p:sldLayoutId id="2147483696" r:id="rId78"/>
    <p:sldLayoutId id="2147483698" r:id="rId79"/>
    <p:sldLayoutId id="2147483700" r:id="rId80"/>
    <p:sldLayoutId id="2147483702" r:id="rId81"/>
    <p:sldLayoutId id="2147483703" r:id="rId82"/>
    <p:sldLayoutId id="2147483733" r:id="rId83"/>
    <p:sldLayoutId id="2147483737" r:id="rId84"/>
    <p:sldLayoutId id="2147483735" r:id="rId85"/>
    <p:sldLayoutId id="2147483748" r:id="rId86"/>
    <p:sldLayoutId id="2147483753" r:id="rId87"/>
  </p:sldLayoutIdLst>
  <p:hf hd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BD0D41E-84BD-4C55-BB3F-0D1E9D817AB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p:blipFill>
        <p:spPr>
          <a:xfrm>
            <a:off x="1619672" y="123478"/>
            <a:ext cx="7608738" cy="5143500"/>
          </a:xfrm>
          <a:prstGeom prst="rect">
            <a:avLst/>
          </a:prstGeom>
        </p:spPr>
      </p:pic>
      <p:sp>
        <p:nvSpPr>
          <p:cNvPr id="8" name="Rectangle 7"/>
          <p:cNvSpPr/>
          <p:nvPr/>
        </p:nvSpPr>
        <p:spPr>
          <a:xfrm>
            <a:off x="0" y="3219822"/>
            <a:ext cx="9143999" cy="1584176"/>
          </a:xfrm>
          <a:prstGeom prst="rect">
            <a:avLst/>
          </a:prstGeom>
          <a:solidFill>
            <a:srgbClr val="EEB63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ctrTitle"/>
          </p:nvPr>
        </p:nvSpPr>
        <p:spPr>
          <a:xfrm>
            <a:off x="253752" y="3291830"/>
            <a:ext cx="9286800" cy="1080120"/>
          </a:xfrm>
        </p:spPr>
        <p:txBody>
          <a:bodyPr>
            <a:normAutofit fontScale="90000"/>
          </a:bodyPr>
          <a:lstStyle/>
          <a:p>
            <a:r>
              <a:rPr lang="en-US" b="1" dirty="0"/>
              <a:t>Dividends-a-Plenty: </a:t>
            </a:r>
            <a:br>
              <a:rPr lang="en-US" b="1" dirty="0"/>
            </a:br>
            <a:r>
              <a:rPr lang="en-US" b="1" dirty="0"/>
              <a:t>Unlock Value In These Turbulent Times</a:t>
            </a:r>
            <a:endParaRPr lang="uk-UA" b="1" dirty="0"/>
          </a:p>
        </p:txBody>
      </p:sp>
      <p:sp>
        <p:nvSpPr>
          <p:cNvPr id="5" name="Subtitle 4"/>
          <p:cNvSpPr>
            <a:spLocks noGrp="1"/>
          </p:cNvSpPr>
          <p:nvPr>
            <p:ph type="subTitle" idx="1"/>
          </p:nvPr>
        </p:nvSpPr>
        <p:spPr>
          <a:xfrm>
            <a:off x="395536" y="4299942"/>
            <a:ext cx="6400800" cy="288032"/>
          </a:xfrm>
        </p:spPr>
        <p:txBody>
          <a:bodyPr/>
          <a:lstStyle/>
          <a:p>
            <a:r>
              <a:rPr lang="en-US" dirty="0">
                <a:solidFill>
                  <a:schemeClr val="tx1"/>
                </a:solidFill>
              </a:rPr>
              <a:t>Presented by: The Dividend Kings</a:t>
            </a:r>
            <a:endParaRPr lang="uk-UA" dirty="0">
              <a:solidFill>
                <a:schemeClr val="tx1"/>
              </a:solidFill>
            </a:endParaRPr>
          </a:p>
        </p:txBody>
      </p:sp>
    </p:spTree>
    <p:extLst>
      <p:ext uri="{BB962C8B-B14F-4D97-AF65-F5344CB8AC3E}">
        <p14:creationId xmlns:p14="http://schemas.microsoft.com/office/powerpoint/2010/main" val="125634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2FA292-48E0-43FD-A1B2-036C16D53B34}"/>
              </a:ext>
            </a:extLst>
          </p:cNvPr>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a:xfrm>
            <a:off x="385192" y="254835"/>
            <a:ext cx="8435280" cy="660731"/>
          </a:xfrm>
        </p:spPr>
        <p:txBody>
          <a:bodyPr>
            <a:noAutofit/>
          </a:bodyPr>
          <a:lstStyle/>
          <a:p>
            <a:r>
              <a:rPr lang="en-US" sz="2400" b="1" dirty="0"/>
              <a:t>Balance Sheets</a:t>
            </a:r>
            <a:r>
              <a:rPr lang="en-US" sz="2400" dirty="0"/>
              <a:t>: The Other Cornerstone of Dividend Safety </a:t>
            </a:r>
            <a:endParaRPr lang="uk-UA" sz="2400"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10</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descr="A picture containing food&#10;&#10;Description automatically generated">
            <a:extLst>
              <a:ext uri="{FF2B5EF4-FFF2-40B4-BE49-F238E27FC236}">
                <a16:creationId xmlns:a16="http://schemas.microsoft.com/office/drawing/2014/main" id="{3EFC0DFB-80EF-4643-BCB5-D8F6510BF6A8}"/>
              </a:ext>
            </a:extLst>
          </p:cNvPr>
          <p:cNvPicPr>
            <a:picLocks noChangeAspect="1"/>
          </p:cNvPicPr>
          <p:nvPr/>
        </p:nvPicPr>
        <p:blipFill rotWithShape="1">
          <a:blip r:embed="rId3">
            <a:extLst>
              <a:ext uri="{28A0092B-C50C-407E-A947-70E740481C1C}">
                <a14:useLocalDpi xmlns:a14="http://schemas.microsoft.com/office/drawing/2010/main" val="0"/>
              </a:ext>
            </a:extLst>
          </a:blip>
          <a:srcRect l="62760" t="10801" r="16138" b="50000"/>
          <a:stretch/>
        </p:blipFill>
        <p:spPr>
          <a:xfrm>
            <a:off x="7380312" y="3282406"/>
            <a:ext cx="1763688" cy="1842931"/>
          </a:xfrm>
          <a:prstGeom prst="rect">
            <a:avLst/>
          </a:prstGeom>
        </p:spPr>
      </p:pic>
      <p:sp>
        <p:nvSpPr>
          <p:cNvPr id="10" name="Google Shape;96;p19">
            <a:extLst>
              <a:ext uri="{FF2B5EF4-FFF2-40B4-BE49-F238E27FC236}">
                <a16:creationId xmlns:a16="http://schemas.microsoft.com/office/drawing/2014/main" id="{CF2AF429-B86E-4574-8B98-59537781EBF9}"/>
              </a:ext>
            </a:extLst>
          </p:cNvPr>
          <p:cNvSpPr txBox="1">
            <a:spLocks/>
          </p:cNvSpPr>
          <p:nvPr/>
        </p:nvSpPr>
        <p:spPr>
          <a:xfrm>
            <a:off x="311700" y="1419622"/>
            <a:ext cx="6636564" cy="3416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lnSpc>
                <a:spcPct val="115000"/>
              </a:lnSpc>
              <a:spcBef>
                <a:spcPts val="0"/>
              </a:spcBef>
              <a:buClr>
                <a:srgbClr val="444444"/>
              </a:buClr>
              <a:buSzPts val="1800"/>
              <a:buFont typeface="Wingdings" panose="05000000000000000000" pitchFamily="2" charset="2"/>
              <a:buChar char="ü"/>
            </a:pPr>
            <a:r>
              <a:rPr lang="en-US" sz="2400" dirty="0">
                <a:solidFill>
                  <a:srgbClr val="444444"/>
                </a:solidFill>
              </a:rPr>
              <a:t>Debt/capital ratio</a:t>
            </a:r>
          </a:p>
          <a:p>
            <a:pPr marL="457200">
              <a:lnSpc>
                <a:spcPct val="115000"/>
              </a:lnSpc>
              <a:spcBef>
                <a:spcPts val="0"/>
              </a:spcBef>
              <a:buClr>
                <a:srgbClr val="444444"/>
              </a:buClr>
              <a:buSzPts val="1800"/>
              <a:buFont typeface="Wingdings" panose="05000000000000000000" pitchFamily="2" charset="2"/>
              <a:buChar char="ü"/>
            </a:pPr>
            <a:r>
              <a:rPr lang="en-US" sz="2400" dirty="0">
                <a:solidFill>
                  <a:srgbClr val="444444"/>
                </a:solidFill>
              </a:rPr>
              <a:t>Credit rating</a:t>
            </a:r>
          </a:p>
          <a:p>
            <a:pPr marL="457200">
              <a:lnSpc>
                <a:spcPct val="115000"/>
              </a:lnSpc>
              <a:spcBef>
                <a:spcPts val="0"/>
              </a:spcBef>
              <a:buClr>
                <a:schemeClr val="bg1"/>
              </a:buClr>
              <a:buSzPts val="1800"/>
              <a:buFont typeface="Wingdings" panose="05000000000000000000" pitchFamily="2" charset="2"/>
              <a:buChar char="ü"/>
            </a:pPr>
            <a:r>
              <a:rPr lang="en-US" sz="2400" dirty="0">
                <a:solidFill>
                  <a:schemeClr val="bg1"/>
                </a:solidFill>
              </a:rPr>
              <a:t>Debt/EBITDA</a:t>
            </a:r>
          </a:p>
          <a:p>
            <a:pPr marL="457200">
              <a:lnSpc>
                <a:spcPct val="115000"/>
              </a:lnSpc>
              <a:spcBef>
                <a:spcPts val="0"/>
              </a:spcBef>
              <a:buClr>
                <a:schemeClr val="bg1"/>
              </a:buClr>
              <a:buSzPts val="1800"/>
              <a:buFont typeface="Wingdings" panose="05000000000000000000" pitchFamily="2" charset="2"/>
              <a:buChar char="ü"/>
            </a:pPr>
            <a:r>
              <a:rPr lang="en-US" sz="2400" dirty="0">
                <a:solidFill>
                  <a:schemeClr val="bg1"/>
                </a:solidFill>
              </a:rPr>
              <a:t>Interest coverage ratio</a:t>
            </a:r>
          </a:p>
          <a:p>
            <a:pPr marL="457200">
              <a:lnSpc>
                <a:spcPct val="115000"/>
              </a:lnSpc>
              <a:spcBef>
                <a:spcPts val="0"/>
              </a:spcBef>
              <a:buClr>
                <a:schemeClr val="bg1"/>
              </a:buClr>
              <a:buSzPts val="1800"/>
              <a:buFont typeface="Wingdings" panose="05000000000000000000" pitchFamily="2" charset="2"/>
              <a:buChar char="ü"/>
            </a:pPr>
            <a:r>
              <a:rPr lang="en-US" sz="2400" dirty="0">
                <a:solidFill>
                  <a:schemeClr val="bg1"/>
                </a:solidFill>
              </a:rPr>
              <a:t>Advanced accounting metrics (</a:t>
            </a:r>
            <a:r>
              <a:rPr lang="en-US" sz="2400" dirty="0" err="1">
                <a:solidFill>
                  <a:schemeClr val="bg1"/>
                </a:solidFill>
              </a:rPr>
              <a:t>Piotroski</a:t>
            </a:r>
            <a:r>
              <a:rPr lang="en-US" sz="2400" dirty="0">
                <a:solidFill>
                  <a:schemeClr val="bg1"/>
                </a:solidFill>
              </a:rPr>
              <a:t> F-score, Altman Z-score, </a:t>
            </a:r>
            <a:r>
              <a:rPr lang="en-US" sz="2400" dirty="0" err="1">
                <a:solidFill>
                  <a:schemeClr val="bg1"/>
                </a:solidFill>
              </a:rPr>
              <a:t>Beneish</a:t>
            </a:r>
            <a:r>
              <a:rPr lang="en-US" sz="2400" dirty="0">
                <a:solidFill>
                  <a:schemeClr val="bg1"/>
                </a:solidFill>
              </a:rPr>
              <a:t> M-score)</a:t>
            </a:r>
          </a:p>
        </p:txBody>
      </p:sp>
      <p:sp>
        <p:nvSpPr>
          <p:cNvPr id="11" name="Oval 10">
            <a:extLst>
              <a:ext uri="{FF2B5EF4-FFF2-40B4-BE49-F238E27FC236}">
                <a16:creationId xmlns:a16="http://schemas.microsoft.com/office/drawing/2014/main" id="{08A64052-1AD2-4E75-A22D-B06A2D870E73}"/>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6024CD4-8E11-4B88-984E-4F1809BE2539}"/>
              </a:ext>
            </a:extLst>
          </p:cNvPr>
          <p:cNvSpPr/>
          <p:nvPr/>
        </p:nvSpPr>
        <p:spPr>
          <a:xfrm>
            <a:off x="8665104" y="256210"/>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16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1A2845-C4E4-4307-91BF-5F4C8BB331AF}"/>
              </a:ext>
            </a:extLst>
          </p:cNvPr>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p:txBody>
          <a:bodyPr>
            <a:noAutofit/>
          </a:bodyPr>
          <a:lstStyle/>
          <a:p>
            <a:r>
              <a:rPr lang="en-US" sz="2400" dirty="0"/>
              <a:t>Debt/Capital </a:t>
            </a:r>
            <a:r>
              <a:rPr lang="en-US" sz="2400" b="1" dirty="0"/>
              <a:t>Safety Guidelines </a:t>
            </a:r>
            <a:endParaRPr lang="uk-UA" sz="2400" b="1"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11</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descr="A picture containing food&#10;&#10;Description automatically generated">
            <a:extLst>
              <a:ext uri="{FF2B5EF4-FFF2-40B4-BE49-F238E27FC236}">
                <a16:creationId xmlns:a16="http://schemas.microsoft.com/office/drawing/2014/main" id="{3EFC0DFB-80EF-4643-BCB5-D8F6510BF6A8}"/>
              </a:ext>
            </a:extLst>
          </p:cNvPr>
          <p:cNvPicPr>
            <a:picLocks noChangeAspect="1"/>
          </p:cNvPicPr>
          <p:nvPr/>
        </p:nvPicPr>
        <p:blipFill rotWithShape="1">
          <a:blip r:embed="rId3">
            <a:extLst>
              <a:ext uri="{28A0092B-C50C-407E-A947-70E740481C1C}">
                <a14:useLocalDpi xmlns:a14="http://schemas.microsoft.com/office/drawing/2010/main" val="0"/>
              </a:ext>
            </a:extLst>
          </a:blip>
          <a:srcRect l="62760" t="10801" r="16138" b="50000"/>
          <a:stretch/>
        </p:blipFill>
        <p:spPr>
          <a:xfrm>
            <a:off x="7380312" y="3282406"/>
            <a:ext cx="1763688" cy="1842931"/>
          </a:xfrm>
          <a:prstGeom prst="rect">
            <a:avLst/>
          </a:prstGeom>
        </p:spPr>
      </p:pic>
      <p:sp>
        <p:nvSpPr>
          <p:cNvPr id="9" name="Google Shape;102;p20">
            <a:extLst>
              <a:ext uri="{FF2B5EF4-FFF2-40B4-BE49-F238E27FC236}">
                <a16:creationId xmlns:a16="http://schemas.microsoft.com/office/drawing/2014/main" id="{1596DA46-29A7-40E5-A6F8-059CFF56F9DF}"/>
              </a:ext>
            </a:extLst>
          </p:cNvPr>
          <p:cNvSpPr txBox="1">
            <a:spLocks/>
          </p:cNvSpPr>
          <p:nvPr/>
        </p:nvSpPr>
        <p:spPr>
          <a:xfrm>
            <a:off x="311700" y="1243582"/>
            <a:ext cx="8520600" cy="3416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lnSpc>
                <a:spcPct val="115000"/>
              </a:lnSpc>
              <a:spcBef>
                <a:spcPts val="0"/>
              </a:spcBef>
              <a:buClr>
                <a:srgbClr val="444444"/>
              </a:buClr>
              <a:buSzPts val="1800"/>
              <a:buFont typeface="Wingdings" panose="05000000000000000000" pitchFamily="2" charset="2"/>
              <a:buChar char="ü"/>
            </a:pPr>
            <a:r>
              <a:rPr lang="en-US" sz="2000" dirty="0">
                <a:solidFill>
                  <a:srgbClr val="444444"/>
                </a:solidFill>
              </a:rPr>
              <a:t>Asset managers: 20% debt/capital is the safety guideline</a:t>
            </a:r>
          </a:p>
          <a:p>
            <a:pPr marL="457200">
              <a:lnSpc>
                <a:spcPct val="115000"/>
              </a:lnSpc>
              <a:spcBef>
                <a:spcPts val="0"/>
              </a:spcBef>
              <a:buClr>
                <a:srgbClr val="444444"/>
              </a:buClr>
              <a:buSzPts val="1800"/>
              <a:buFont typeface="Wingdings" panose="05000000000000000000" pitchFamily="2" charset="2"/>
              <a:buChar char="ü"/>
            </a:pPr>
            <a:r>
              <a:rPr lang="en-US" sz="2000" dirty="0">
                <a:solidFill>
                  <a:srgbClr val="444444"/>
                </a:solidFill>
              </a:rPr>
              <a:t>Oil companies: 30% </a:t>
            </a:r>
          </a:p>
          <a:p>
            <a:pPr marL="457200">
              <a:lnSpc>
                <a:spcPct val="115000"/>
              </a:lnSpc>
              <a:spcBef>
                <a:spcPts val="0"/>
              </a:spcBef>
              <a:buClr>
                <a:srgbClr val="444444"/>
              </a:buClr>
              <a:buSzPts val="1800"/>
              <a:buFont typeface="Wingdings" panose="05000000000000000000" pitchFamily="2" charset="2"/>
              <a:buChar char="ü"/>
            </a:pPr>
            <a:r>
              <a:rPr lang="en-US" sz="2000" b="1" dirty="0">
                <a:solidFill>
                  <a:srgbClr val="444444"/>
                </a:solidFill>
              </a:rPr>
              <a:t>Most corporations: 40% </a:t>
            </a:r>
          </a:p>
          <a:p>
            <a:pPr marL="457200">
              <a:lnSpc>
                <a:spcPct val="115000"/>
              </a:lnSpc>
              <a:spcBef>
                <a:spcPts val="0"/>
              </a:spcBef>
              <a:buClr>
                <a:schemeClr val="bg1"/>
              </a:buClr>
              <a:buSzPts val="1800"/>
              <a:buFont typeface="Wingdings" panose="05000000000000000000" pitchFamily="2" charset="2"/>
              <a:buChar char="ü"/>
            </a:pPr>
            <a:r>
              <a:rPr lang="en-US" sz="2000" dirty="0">
                <a:solidFill>
                  <a:schemeClr val="bg1"/>
                </a:solidFill>
              </a:rPr>
              <a:t>Retailers and banks: 50% debt/capital</a:t>
            </a:r>
          </a:p>
          <a:p>
            <a:pPr marL="457200">
              <a:lnSpc>
                <a:spcPct val="115000"/>
              </a:lnSpc>
              <a:spcBef>
                <a:spcPts val="0"/>
              </a:spcBef>
              <a:buClr>
                <a:schemeClr val="bg1"/>
              </a:buClr>
              <a:buSzPts val="1800"/>
              <a:buFont typeface="Wingdings" panose="05000000000000000000" pitchFamily="2" charset="2"/>
              <a:buChar char="ü"/>
            </a:pPr>
            <a:r>
              <a:rPr lang="en-US" sz="2000" dirty="0">
                <a:solidFill>
                  <a:schemeClr val="bg1"/>
                </a:solidFill>
              </a:rPr>
              <a:t>Higher-risk REITs: 50%</a:t>
            </a:r>
          </a:p>
          <a:p>
            <a:pPr marL="457200">
              <a:lnSpc>
                <a:spcPct val="115000"/>
              </a:lnSpc>
              <a:spcBef>
                <a:spcPts val="0"/>
              </a:spcBef>
              <a:buClr>
                <a:schemeClr val="bg1"/>
              </a:buClr>
              <a:buSzPts val="1800"/>
              <a:buFont typeface="Wingdings" panose="05000000000000000000" pitchFamily="2" charset="2"/>
              <a:buChar char="ü"/>
            </a:pPr>
            <a:r>
              <a:rPr lang="en-US" sz="2000" dirty="0">
                <a:solidFill>
                  <a:schemeClr val="bg1"/>
                </a:solidFill>
              </a:rPr>
              <a:t>Utilities: 60%</a:t>
            </a:r>
          </a:p>
          <a:p>
            <a:pPr marL="457200">
              <a:lnSpc>
                <a:spcPct val="115000"/>
              </a:lnSpc>
              <a:spcBef>
                <a:spcPts val="0"/>
              </a:spcBef>
              <a:buClr>
                <a:schemeClr val="bg1"/>
              </a:buClr>
              <a:buSzPts val="1800"/>
              <a:buFont typeface="Wingdings" panose="05000000000000000000" pitchFamily="2" charset="2"/>
              <a:buChar char="ü"/>
            </a:pPr>
            <a:r>
              <a:rPr lang="en-US" sz="2000" dirty="0">
                <a:solidFill>
                  <a:schemeClr val="bg1"/>
                </a:solidFill>
              </a:rPr>
              <a:t>Midstream: 60%</a:t>
            </a:r>
          </a:p>
          <a:p>
            <a:pPr marL="457200">
              <a:lnSpc>
                <a:spcPct val="115000"/>
              </a:lnSpc>
              <a:spcBef>
                <a:spcPts val="0"/>
              </a:spcBef>
              <a:buClr>
                <a:schemeClr val="bg1"/>
              </a:buClr>
              <a:buSzPts val="1800"/>
              <a:buFont typeface="Wingdings" panose="05000000000000000000" pitchFamily="2" charset="2"/>
              <a:buChar char="ü"/>
            </a:pPr>
            <a:r>
              <a:rPr lang="en-US" sz="2000" dirty="0">
                <a:solidFill>
                  <a:schemeClr val="bg1"/>
                </a:solidFill>
              </a:rPr>
              <a:t>Most REITs: 60%</a:t>
            </a:r>
          </a:p>
          <a:p>
            <a:pPr marL="457200">
              <a:lnSpc>
                <a:spcPct val="115000"/>
              </a:lnSpc>
              <a:spcBef>
                <a:spcPts val="0"/>
              </a:spcBef>
              <a:buClr>
                <a:schemeClr val="bg1"/>
              </a:buClr>
              <a:buSzPts val="1800"/>
              <a:buFont typeface="Wingdings" panose="05000000000000000000" pitchFamily="2" charset="2"/>
              <a:buChar char="ü"/>
            </a:pPr>
            <a:r>
              <a:rPr lang="en-US" sz="2000" dirty="0">
                <a:solidFill>
                  <a:schemeClr val="bg1"/>
                </a:solidFill>
              </a:rPr>
              <a:t>Tobacco companies: 60%</a:t>
            </a:r>
          </a:p>
          <a:p>
            <a:pPr marL="457200">
              <a:lnSpc>
                <a:spcPct val="115000"/>
              </a:lnSpc>
              <a:spcBef>
                <a:spcPts val="0"/>
              </a:spcBef>
              <a:buClr>
                <a:schemeClr val="bg1"/>
              </a:buClr>
              <a:buSzPts val="1800"/>
              <a:buFont typeface="Wingdings" panose="05000000000000000000" pitchFamily="2" charset="2"/>
              <a:buChar char="ü"/>
            </a:pPr>
            <a:r>
              <a:rPr lang="en-US" sz="2000" dirty="0">
                <a:solidFill>
                  <a:schemeClr val="bg1"/>
                </a:solidFill>
              </a:rPr>
              <a:t>Consumer staples: 65%</a:t>
            </a:r>
          </a:p>
        </p:txBody>
      </p:sp>
      <p:sp>
        <p:nvSpPr>
          <p:cNvPr id="11" name="Oval 10">
            <a:extLst>
              <a:ext uri="{FF2B5EF4-FFF2-40B4-BE49-F238E27FC236}">
                <a16:creationId xmlns:a16="http://schemas.microsoft.com/office/drawing/2014/main" id="{2F683F55-1188-442C-9B80-1821D464953C}"/>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01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04DC6D-F4F4-4660-9E35-68868736A6CF}"/>
              </a:ext>
            </a:extLst>
          </p:cNvPr>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p:txBody>
          <a:bodyPr>
            <a:noAutofit/>
          </a:bodyPr>
          <a:lstStyle/>
          <a:p>
            <a:r>
              <a:rPr lang="en-US" sz="2400" dirty="0"/>
              <a:t>...AND Long-Term Bankruptcy Risk </a:t>
            </a:r>
            <a:endParaRPr lang="uk-UA" sz="2400"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12</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descr="A picture containing food&#10;&#10;Description automatically generated">
            <a:extLst>
              <a:ext uri="{FF2B5EF4-FFF2-40B4-BE49-F238E27FC236}">
                <a16:creationId xmlns:a16="http://schemas.microsoft.com/office/drawing/2014/main" id="{3EFC0DFB-80EF-4643-BCB5-D8F6510BF6A8}"/>
              </a:ext>
            </a:extLst>
          </p:cNvPr>
          <p:cNvPicPr>
            <a:picLocks noChangeAspect="1"/>
          </p:cNvPicPr>
          <p:nvPr/>
        </p:nvPicPr>
        <p:blipFill rotWithShape="1">
          <a:blip r:embed="rId3">
            <a:extLst>
              <a:ext uri="{28A0092B-C50C-407E-A947-70E740481C1C}">
                <a14:useLocalDpi xmlns:a14="http://schemas.microsoft.com/office/drawing/2010/main" val="0"/>
              </a:ext>
            </a:extLst>
          </a:blip>
          <a:srcRect l="62760" t="10801" r="16138" b="50000"/>
          <a:stretch/>
        </p:blipFill>
        <p:spPr>
          <a:xfrm>
            <a:off x="7380312" y="3282406"/>
            <a:ext cx="1763688" cy="1842931"/>
          </a:xfrm>
          <a:prstGeom prst="rect">
            <a:avLst/>
          </a:prstGeom>
        </p:spPr>
      </p:pic>
      <p:pic>
        <p:nvPicPr>
          <p:cNvPr id="11" name="Google Shape;117;p22">
            <a:extLst>
              <a:ext uri="{FF2B5EF4-FFF2-40B4-BE49-F238E27FC236}">
                <a16:creationId xmlns:a16="http://schemas.microsoft.com/office/drawing/2014/main" id="{38E480D2-A1C6-42C0-971A-606A1D2ED9A7}"/>
              </a:ext>
            </a:extLst>
          </p:cNvPr>
          <p:cNvPicPr preferRelativeResize="0"/>
          <p:nvPr/>
        </p:nvPicPr>
        <p:blipFill>
          <a:blip r:embed="rId4">
            <a:alphaModFix/>
          </a:blip>
          <a:stretch>
            <a:fillRect/>
          </a:stretch>
        </p:blipFill>
        <p:spPr>
          <a:xfrm>
            <a:off x="1763688" y="1171574"/>
            <a:ext cx="4365982" cy="3416400"/>
          </a:xfrm>
          <a:prstGeom prst="rect">
            <a:avLst/>
          </a:prstGeom>
          <a:noFill/>
          <a:ln>
            <a:noFill/>
          </a:ln>
          <a:effectLst>
            <a:outerShdw blurRad="50800" dist="38100" dir="2700000" algn="tl" rotWithShape="0">
              <a:prstClr val="black">
                <a:alpha val="40000"/>
              </a:prstClr>
            </a:outerShdw>
          </a:effectLst>
        </p:spPr>
      </p:pic>
      <p:sp>
        <p:nvSpPr>
          <p:cNvPr id="12" name="Google Shape;118;p22">
            <a:extLst>
              <a:ext uri="{FF2B5EF4-FFF2-40B4-BE49-F238E27FC236}">
                <a16:creationId xmlns:a16="http://schemas.microsoft.com/office/drawing/2014/main" id="{6F5BC792-2D13-4B6A-B24C-DDED36DAA863}"/>
              </a:ext>
            </a:extLst>
          </p:cNvPr>
          <p:cNvSpPr txBox="1"/>
          <p:nvPr/>
        </p:nvSpPr>
        <p:spPr>
          <a:xfrm>
            <a:off x="1669228" y="4768970"/>
            <a:ext cx="5855100" cy="68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bg1"/>
                </a:solidFill>
              </a:rPr>
              <a:t>Source: University of St. Petersburg </a:t>
            </a:r>
            <a:endParaRPr sz="1600" dirty="0">
              <a:solidFill>
                <a:schemeClr val="bg1"/>
              </a:solidFill>
            </a:endParaRPr>
          </a:p>
        </p:txBody>
      </p:sp>
      <p:sp>
        <p:nvSpPr>
          <p:cNvPr id="10" name="Oval 9">
            <a:extLst>
              <a:ext uri="{FF2B5EF4-FFF2-40B4-BE49-F238E27FC236}">
                <a16:creationId xmlns:a16="http://schemas.microsoft.com/office/drawing/2014/main" id="{7A4E3355-60E9-4A36-8904-91BD20EB9CAD}"/>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99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7F77DB-0757-4853-BAD4-172BCE79D489}"/>
              </a:ext>
            </a:extLst>
          </p:cNvPr>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p:txBody>
          <a:bodyPr>
            <a:noAutofit/>
          </a:bodyPr>
          <a:lstStyle/>
          <a:p>
            <a:r>
              <a:rPr lang="en-US" sz="2400" b="1" dirty="0"/>
              <a:t>Debt/EBITDA</a:t>
            </a:r>
            <a:r>
              <a:rPr lang="en-US" sz="2400" dirty="0"/>
              <a:t>: Safe Leverage = Safe Dividends</a:t>
            </a:r>
            <a:endParaRPr lang="uk-UA" sz="2400"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13</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descr="A picture containing food&#10;&#10;Description automatically generated">
            <a:extLst>
              <a:ext uri="{FF2B5EF4-FFF2-40B4-BE49-F238E27FC236}">
                <a16:creationId xmlns:a16="http://schemas.microsoft.com/office/drawing/2014/main" id="{3EFC0DFB-80EF-4643-BCB5-D8F6510BF6A8}"/>
              </a:ext>
            </a:extLst>
          </p:cNvPr>
          <p:cNvPicPr>
            <a:picLocks noChangeAspect="1"/>
          </p:cNvPicPr>
          <p:nvPr/>
        </p:nvPicPr>
        <p:blipFill rotWithShape="1">
          <a:blip r:embed="rId3">
            <a:extLst>
              <a:ext uri="{28A0092B-C50C-407E-A947-70E740481C1C}">
                <a14:useLocalDpi xmlns:a14="http://schemas.microsoft.com/office/drawing/2010/main" val="0"/>
              </a:ext>
            </a:extLst>
          </a:blip>
          <a:srcRect l="62760" t="10801" r="16138" b="50000"/>
          <a:stretch/>
        </p:blipFill>
        <p:spPr>
          <a:xfrm>
            <a:off x="7380312" y="3282406"/>
            <a:ext cx="1763688" cy="1842931"/>
          </a:xfrm>
          <a:prstGeom prst="rect">
            <a:avLst/>
          </a:prstGeom>
        </p:spPr>
      </p:pic>
      <p:sp>
        <p:nvSpPr>
          <p:cNvPr id="9" name="Google Shape;124;p23">
            <a:extLst>
              <a:ext uri="{FF2B5EF4-FFF2-40B4-BE49-F238E27FC236}">
                <a16:creationId xmlns:a16="http://schemas.microsoft.com/office/drawing/2014/main" id="{4A84C661-73D7-4596-8C31-CD4EC8E35692}"/>
              </a:ext>
            </a:extLst>
          </p:cNvPr>
          <p:cNvSpPr txBox="1">
            <a:spLocks/>
          </p:cNvSpPr>
          <p:nvPr/>
        </p:nvSpPr>
        <p:spPr>
          <a:xfrm>
            <a:off x="311700" y="1243582"/>
            <a:ext cx="8520600" cy="3416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lnSpc>
                <a:spcPct val="115000"/>
              </a:lnSpc>
              <a:spcBef>
                <a:spcPts val="0"/>
              </a:spcBef>
              <a:buClr>
                <a:srgbClr val="444444"/>
              </a:buClr>
              <a:buSzPts val="1800"/>
            </a:pPr>
            <a:r>
              <a:rPr lang="en-US" sz="2000" dirty="0">
                <a:solidFill>
                  <a:srgbClr val="444444"/>
                </a:solidFill>
              </a:rPr>
              <a:t>Oil companies: 1.5 debt/EBITDA or less</a:t>
            </a:r>
          </a:p>
          <a:p>
            <a:pPr marL="457200">
              <a:lnSpc>
                <a:spcPct val="115000"/>
              </a:lnSpc>
              <a:spcBef>
                <a:spcPts val="0"/>
              </a:spcBef>
              <a:buClr>
                <a:srgbClr val="444444"/>
              </a:buClr>
              <a:buSzPts val="1800"/>
            </a:pPr>
            <a:r>
              <a:rPr lang="en-US" sz="2000" dirty="0">
                <a:solidFill>
                  <a:srgbClr val="444444"/>
                </a:solidFill>
              </a:rPr>
              <a:t>Semiconductor companies: 1.5 or less</a:t>
            </a:r>
          </a:p>
          <a:p>
            <a:pPr marL="457200">
              <a:lnSpc>
                <a:spcPct val="115000"/>
              </a:lnSpc>
              <a:spcBef>
                <a:spcPts val="0"/>
              </a:spcBef>
              <a:buClr>
                <a:srgbClr val="444444"/>
              </a:buClr>
              <a:buSzPts val="1800"/>
            </a:pPr>
            <a:r>
              <a:rPr lang="en-US" sz="2000" b="1" dirty="0">
                <a:solidFill>
                  <a:srgbClr val="444444"/>
                </a:solidFill>
              </a:rPr>
              <a:t>Most corporations: 3.0 or less</a:t>
            </a:r>
          </a:p>
          <a:p>
            <a:pPr marL="457200">
              <a:lnSpc>
                <a:spcPct val="115000"/>
              </a:lnSpc>
              <a:spcBef>
                <a:spcPts val="0"/>
              </a:spcBef>
              <a:buClr>
                <a:schemeClr val="bg1"/>
              </a:buClr>
              <a:buSzPts val="1800"/>
            </a:pPr>
            <a:r>
              <a:rPr lang="en-US" sz="2000" dirty="0">
                <a:solidFill>
                  <a:schemeClr val="bg1"/>
                </a:solidFill>
              </a:rPr>
              <a:t>Telecom: 3.5 or less</a:t>
            </a:r>
          </a:p>
          <a:p>
            <a:pPr marL="457200">
              <a:lnSpc>
                <a:spcPct val="115000"/>
              </a:lnSpc>
              <a:spcBef>
                <a:spcPts val="0"/>
              </a:spcBef>
              <a:buClr>
                <a:schemeClr val="bg1"/>
              </a:buClr>
              <a:buSzPts val="1800"/>
            </a:pPr>
            <a:r>
              <a:rPr lang="en-US" sz="2000" dirty="0">
                <a:solidFill>
                  <a:schemeClr val="bg1"/>
                </a:solidFill>
              </a:rPr>
              <a:t>Consumer staples: 4.0 or less</a:t>
            </a:r>
          </a:p>
          <a:p>
            <a:pPr marL="457200">
              <a:lnSpc>
                <a:spcPct val="115000"/>
              </a:lnSpc>
              <a:spcBef>
                <a:spcPts val="0"/>
              </a:spcBef>
              <a:buClr>
                <a:schemeClr val="bg1"/>
              </a:buClr>
              <a:buSzPts val="1800"/>
            </a:pPr>
            <a:r>
              <a:rPr lang="en-US" sz="2000" dirty="0">
                <a:solidFill>
                  <a:schemeClr val="bg1"/>
                </a:solidFill>
              </a:rPr>
              <a:t>Midstream MLPs/corporations: 5.0 or less</a:t>
            </a:r>
          </a:p>
          <a:p>
            <a:pPr marL="457200">
              <a:lnSpc>
                <a:spcPct val="115000"/>
              </a:lnSpc>
              <a:spcBef>
                <a:spcPts val="0"/>
              </a:spcBef>
              <a:buClr>
                <a:schemeClr val="bg1"/>
              </a:buClr>
              <a:buSzPts val="1800"/>
            </a:pPr>
            <a:r>
              <a:rPr lang="en-US" sz="2000" dirty="0">
                <a:solidFill>
                  <a:schemeClr val="bg1"/>
                </a:solidFill>
              </a:rPr>
              <a:t>Utilities: 5.5 or less</a:t>
            </a:r>
          </a:p>
          <a:p>
            <a:pPr marL="457200">
              <a:lnSpc>
                <a:spcPct val="115000"/>
              </a:lnSpc>
              <a:spcBef>
                <a:spcPts val="0"/>
              </a:spcBef>
              <a:buClr>
                <a:schemeClr val="bg1"/>
              </a:buClr>
              <a:buSzPts val="1800"/>
            </a:pPr>
            <a:r>
              <a:rPr lang="en-US" sz="2000" dirty="0">
                <a:solidFill>
                  <a:schemeClr val="bg1"/>
                </a:solidFill>
              </a:rPr>
              <a:t>Higher-risk REITs: 5.5 or less</a:t>
            </a:r>
          </a:p>
          <a:p>
            <a:pPr marL="457200">
              <a:lnSpc>
                <a:spcPct val="115000"/>
              </a:lnSpc>
              <a:spcBef>
                <a:spcPts val="0"/>
              </a:spcBef>
              <a:buClr>
                <a:schemeClr val="bg1"/>
              </a:buClr>
              <a:buSzPts val="1800"/>
            </a:pPr>
            <a:r>
              <a:rPr lang="en-US" sz="2000" dirty="0">
                <a:solidFill>
                  <a:schemeClr val="bg1"/>
                </a:solidFill>
              </a:rPr>
              <a:t>Regular REITs: 6.0 or less</a:t>
            </a:r>
          </a:p>
          <a:p>
            <a:pPr marL="457200">
              <a:lnSpc>
                <a:spcPct val="115000"/>
              </a:lnSpc>
              <a:spcBef>
                <a:spcPts val="0"/>
              </a:spcBef>
              <a:buClr>
                <a:schemeClr val="bg1"/>
              </a:buClr>
              <a:buSzPts val="1800"/>
            </a:pPr>
            <a:r>
              <a:rPr lang="en-US" sz="2000" dirty="0" err="1">
                <a:solidFill>
                  <a:schemeClr val="bg1"/>
                </a:solidFill>
              </a:rPr>
              <a:t>YieldCos</a:t>
            </a:r>
            <a:r>
              <a:rPr lang="en-US" sz="2000" dirty="0">
                <a:solidFill>
                  <a:schemeClr val="bg1"/>
                </a:solidFill>
              </a:rPr>
              <a:t> (such as BEP, NEP, BIP): 6.0 or less</a:t>
            </a:r>
          </a:p>
          <a:p>
            <a:pPr>
              <a:spcBef>
                <a:spcPts val="2200"/>
              </a:spcBef>
              <a:spcAft>
                <a:spcPts val="1600"/>
              </a:spcAft>
            </a:pPr>
            <a:endParaRPr lang="en-US" sz="2000" dirty="0"/>
          </a:p>
        </p:txBody>
      </p:sp>
      <p:sp>
        <p:nvSpPr>
          <p:cNvPr id="11" name="Oval 10">
            <a:extLst>
              <a:ext uri="{FF2B5EF4-FFF2-40B4-BE49-F238E27FC236}">
                <a16:creationId xmlns:a16="http://schemas.microsoft.com/office/drawing/2014/main" id="{CC252AAB-8FE0-4D86-B4A9-0651FCD54AC2}"/>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24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23F469-D2C2-484F-8FA9-FE804683E734}"/>
              </a:ext>
            </a:extLst>
          </p:cNvPr>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a:xfrm>
            <a:off x="457200" y="398851"/>
            <a:ext cx="8229600" cy="660731"/>
          </a:xfrm>
        </p:spPr>
        <p:txBody>
          <a:bodyPr>
            <a:noAutofit/>
          </a:bodyPr>
          <a:lstStyle/>
          <a:p>
            <a:r>
              <a:rPr lang="en-US" sz="2400" b="1" dirty="0"/>
              <a:t>Interest Coverage: </a:t>
            </a:r>
            <a:r>
              <a:rPr lang="en-US" sz="2400" dirty="0"/>
              <a:t>If Bond Investors Don’t Get Paid, Neither Do Dividend Investors </a:t>
            </a:r>
            <a:endParaRPr lang="uk-UA" sz="2400"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14</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descr="A picture containing food&#10;&#10;Description automatically generated">
            <a:extLst>
              <a:ext uri="{FF2B5EF4-FFF2-40B4-BE49-F238E27FC236}">
                <a16:creationId xmlns:a16="http://schemas.microsoft.com/office/drawing/2014/main" id="{3EFC0DFB-80EF-4643-BCB5-D8F6510BF6A8}"/>
              </a:ext>
            </a:extLst>
          </p:cNvPr>
          <p:cNvPicPr>
            <a:picLocks noChangeAspect="1"/>
          </p:cNvPicPr>
          <p:nvPr/>
        </p:nvPicPr>
        <p:blipFill rotWithShape="1">
          <a:blip r:embed="rId3">
            <a:extLst>
              <a:ext uri="{28A0092B-C50C-407E-A947-70E740481C1C}">
                <a14:useLocalDpi xmlns:a14="http://schemas.microsoft.com/office/drawing/2010/main" val="0"/>
              </a:ext>
            </a:extLst>
          </a:blip>
          <a:srcRect l="62760" t="10801" r="16138" b="50000"/>
          <a:stretch/>
        </p:blipFill>
        <p:spPr>
          <a:xfrm>
            <a:off x="7380312" y="3282406"/>
            <a:ext cx="1763688" cy="1842931"/>
          </a:xfrm>
          <a:prstGeom prst="rect">
            <a:avLst/>
          </a:prstGeom>
        </p:spPr>
      </p:pic>
      <p:sp>
        <p:nvSpPr>
          <p:cNvPr id="10" name="Google Shape;130;p24">
            <a:extLst>
              <a:ext uri="{FF2B5EF4-FFF2-40B4-BE49-F238E27FC236}">
                <a16:creationId xmlns:a16="http://schemas.microsoft.com/office/drawing/2014/main" id="{2D250251-047C-40F6-9585-B048004F757A}"/>
              </a:ext>
            </a:extLst>
          </p:cNvPr>
          <p:cNvSpPr txBox="1">
            <a:spLocks/>
          </p:cNvSpPr>
          <p:nvPr/>
        </p:nvSpPr>
        <p:spPr>
          <a:xfrm>
            <a:off x="311700" y="1531614"/>
            <a:ext cx="8520600" cy="3416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lnSpc>
                <a:spcPct val="115000"/>
              </a:lnSpc>
              <a:spcBef>
                <a:spcPts val="0"/>
              </a:spcBef>
              <a:buClr>
                <a:srgbClr val="444444"/>
              </a:buClr>
              <a:buSzPts val="1800"/>
            </a:pPr>
            <a:r>
              <a:rPr lang="en-US" sz="2000" dirty="0">
                <a:solidFill>
                  <a:srgbClr val="444444"/>
                </a:solidFill>
              </a:rPr>
              <a:t>Oil companies: 10+</a:t>
            </a:r>
          </a:p>
          <a:p>
            <a:pPr marL="457200">
              <a:lnSpc>
                <a:spcPct val="115000"/>
              </a:lnSpc>
              <a:spcBef>
                <a:spcPts val="0"/>
              </a:spcBef>
              <a:buClr>
                <a:srgbClr val="444444"/>
              </a:buClr>
              <a:buSzPts val="1800"/>
            </a:pPr>
            <a:r>
              <a:rPr lang="en-US" sz="2000" dirty="0">
                <a:solidFill>
                  <a:srgbClr val="444444"/>
                </a:solidFill>
              </a:rPr>
              <a:t>Retailers: 10+</a:t>
            </a:r>
          </a:p>
          <a:p>
            <a:pPr marL="457200">
              <a:lnSpc>
                <a:spcPct val="115000"/>
              </a:lnSpc>
              <a:spcBef>
                <a:spcPts val="0"/>
              </a:spcBef>
              <a:buClr>
                <a:schemeClr val="bg1"/>
              </a:buClr>
              <a:buSzPts val="1800"/>
            </a:pPr>
            <a:r>
              <a:rPr lang="en-US" sz="2000" b="1" dirty="0">
                <a:solidFill>
                  <a:schemeClr val="bg1"/>
                </a:solidFill>
              </a:rPr>
              <a:t>Most corporations: 8+</a:t>
            </a:r>
          </a:p>
          <a:p>
            <a:pPr marL="457200">
              <a:lnSpc>
                <a:spcPct val="115000"/>
              </a:lnSpc>
              <a:spcBef>
                <a:spcPts val="0"/>
              </a:spcBef>
              <a:buClr>
                <a:schemeClr val="bg1"/>
              </a:buClr>
              <a:buSzPts val="1800"/>
            </a:pPr>
            <a:r>
              <a:rPr lang="en-US" sz="2000" dirty="0">
                <a:solidFill>
                  <a:schemeClr val="bg1"/>
                </a:solidFill>
              </a:rPr>
              <a:t>Telecom: 4+</a:t>
            </a:r>
          </a:p>
          <a:p>
            <a:pPr marL="457200">
              <a:lnSpc>
                <a:spcPct val="115000"/>
              </a:lnSpc>
              <a:spcBef>
                <a:spcPts val="0"/>
              </a:spcBef>
              <a:buClr>
                <a:schemeClr val="bg1"/>
              </a:buClr>
              <a:buSzPts val="1800"/>
            </a:pPr>
            <a:r>
              <a:rPr lang="en-US" sz="2000" dirty="0">
                <a:solidFill>
                  <a:schemeClr val="bg1"/>
                </a:solidFill>
              </a:rPr>
              <a:t>Utilities: 3+</a:t>
            </a:r>
          </a:p>
          <a:p>
            <a:pPr marL="457200">
              <a:lnSpc>
                <a:spcPct val="115000"/>
              </a:lnSpc>
              <a:spcBef>
                <a:spcPts val="0"/>
              </a:spcBef>
              <a:buClr>
                <a:schemeClr val="bg1"/>
              </a:buClr>
              <a:buSzPts val="1800"/>
            </a:pPr>
            <a:r>
              <a:rPr lang="en-US" sz="2000" dirty="0">
                <a:solidFill>
                  <a:schemeClr val="bg1"/>
                </a:solidFill>
              </a:rPr>
              <a:t>Midstream MLPs/corporations: 2.5+</a:t>
            </a:r>
          </a:p>
          <a:p>
            <a:pPr marL="457200">
              <a:lnSpc>
                <a:spcPct val="115000"/>
              </a:lnSpc>
              <a:spcBef>
                <a:spcPts val="0"/>
              </a:spcBef>
              <a:buClr>
                <a:schemeClr val="bg1"/>
              </a:buClr>
              <a:buSzPts val="1800"/>
            </a:pPr>
            <a:r>
              <a:rPr lang="en-US" sz="2000" dirty="0" err="1">
                <a:solidFill>
                  <a:schemeClr val="bg1"/>
                </a:solidFill>
              </a:rPr>
              <a:t>YieldCos</a:t>
            </a:r>
            <a:r>
              <a:rPr lang="en-US" sz="2000" dirty="0">
                <a:solidFill>
                  <a:schemeClr val="bg1"/>
                </a:solidFill>
              </a:rPr>
              <a:t> (such as BEP, NEP, BIP): 2.5+</a:t>
            </a:r>
          </a:p>
          <a:p>
            <a:pPr marL="457200">
              <a:lnSpc>
                <a:spcPct val="115000"/>
              </a:lnSpc>
              <a:spcBef>
                <a:spcPts val="0"/>
              </a:spcBef>
              <a:buClr>
                <a:schemeClr val="bg1"/>
              </a:buClr>
              <a:buSzPts val="1800"/>
            </a:pPr>
            <a:r>
              <a:rPr lang="en-US" sz="2000" dirty="0">
                <a:solidFill>
                  <a:schemeClr val="bg1"/>
                </a:solidFill>
              </a:rPr>
              <a:t>Higher-risk REITs: 2.5+</a:t>
            </a:r>
          </a:p>
          <a:p>
            <a:pPr marL="457200">
              <a:lnSpc>
                <a:spcPct val="115000"/>
              </a:lnSpc>
              <a:spcBef>
                <a:spcPts val="0"/>
              </a:spcBef>
              <a:buClr>
                <a:schemeClr val="bg1"/>
              </a:buClr>
              <a:buSzPts val="1800"/>
            </a:pPr>
            <a:r>
              <a:rPr lang="en-US" sz="2000" dirty="0">
                <a:solidFill>
                  <a:schemeClr val="bg1"/>
                </a:solidFill>
              </a:rPr>
              <a:t>Regular REITs: 2+</a:t>
            </a:r>
          </a:p>
          <a:p>
            <a:pPr>
              <a:spcBef>
                <a:spcPts val="2200"/>
              </a:spcBef>
              <a:spcAft>
                <a:spcPts val="1600"/>
              </a:spcAft>
            </a:pPr>
            <a:endParaRPr lang="en-US" dirty="0"/>
          </a:p>
        </p:txBody>
      </p:sp>
      <p:sp>
        <p:nvSpPr>
          <p:cNvPr id="11" name="Oval 10">
            <a:extLst>
              <a:ext uri="{FF2B5EF4-FFF2-40B4-BE49-F238E27FC236}">
                <a16:creationId xmlns:a16="http://schemas.microsoft.com/office/drawing/2014/main" id="{0476EA78-762C-418A-8269-9AF99551DD01}"/>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23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4E8260-44F2-4400-9859-790F91A75FCB}"/>
              </a:ext>
            </a:extLst>
          </p:cNvPr>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p:txBody>
          <a:bodyPr>
            <a:noAutofit/>
          </a:bodyPr>
          <a:lstStyle/>
          <a:p>
            <a:r>
              <a:rPr lang="en-US" sz="2400" dirty="0"/>
              <a:t>Dividend Track Records: A Sign of Quality </a:t>
            </a:r>
            <a:endParaRPr lang="uk-UA" sz="2400"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15</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descr="A picture containing food&#10;&#10;Description automatically generated">
            <a:extLst>
              <a:ext uri="{FF2B5EF4-FFF2-40B4-BE49-F238E27FC236}">
                <a16:creationId xmlns:a16="http://schemas.microsoft.com/office/drawing/2014/main" id="{3EFC0DFB-80EF-4643-BCB5-D8F6510BF6A8}"/>
              </a:ext>
            </a:extLst>
          </p:cNvPr>
          <p:cNvPicPr>
            <a:picLocks noChangeAspect="1"/>
          </p:cNvPicPr>
          <p:nvPr/>
        </p:nvPicPr>
        <p:blipFill rotWithShape="1">
          <a:blip r:embed="rId3">
            <a:extLst>
              <a:ext uri="{28A0092B-C50C-407E-A947-70E740481C1C}">
                <a14:useLocalDpi xmlns:a14="http://schemas.microsoft.com/office/drawing/2010/main" val="0"/>
              </a:ext>
            </a:extLst>
          </a:blip>
          <a:srcRect l="62760" t="10801" r="16138" b="50000"/>
          <a:stretch/>
        </p:blipFill>
        <p:spPr>
          <a:xfrm>
            <a:off x="7380312" y="3282406"/>
            <a:ext cx="1763688" cy="1842931"/>
          </a:xfrm>
          <a:prstGeom prst="rect">
            <a:avLst/>
          </a:prstGeom>
        </p:spPr>
      </p:pic>
      <p:sp>
        <p:nvSpPr>
          <p:cNvPr id="9" name="Google Shape;136;p25">
            <a:extLst>
              <a:ext uri="{FF2B5EF4-FFF2-40B4-BE49-F238E27FC236}">
                <a16:creationId xmlns:a16="http://schemas.microsoft.com/office/drawing/2014/main" id="{E51EA568-DEFC-4A10-B0F9-CB4CA4A26872}"/>
              </a:ext>
            </a:extLst>
          </p:cNvPr>
          <p:cNvSpPr txBox="1">
            <a:spLocks/>
          </p:cNvSpPr>
          <p:nvPr/>
        </p:nvSpPr>
        <p:spPr>
          <a:xfrm>
            <a:off x="311700" y="1152475"/>
            <a:ext cx="6996604" cy="3416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400" dirty="0">
                <a:solidFill>
                  <a:srgbClr val="444444"/>
                </a:solidFill>
              </a:rPr>
              <a:t>“One of the most persuasive tests of high-quality is an uninterrupted record of dividend payments going back over many years. We think that a </a:t>
            </a:r>
            <a:r>
              <a:rPr lang="en-US" sz="2400" b="1" dirty="0">
                <a:solidFill>
                  <a:srgbClr val="444444"/>
                </a:solidFill>
              </a:rPr>
              <a:t>record of continuous </a:t>
            </a:r>
            <a:r>
              <a:rPr lang="en-US" sz="2400" b="1" dirty="0">
                <a:solidFill>
                  <a:schemeClr val="bg1"/>
                </a:solidFill>
              </a:rPr>
              <a:t>dividend payments for the last 20 years or more is an important plus factor in the company’s quality rating</a:t>
            </a:r>
            <a:r>
              <a:rPr lang="en-US" sz="2400" dirty="0">
                <a:solidFill>
                  <a:schemeClr val="bg1"/>
                </a:solidFill>
              </a:rPr>
              <a:t>.” </a:t>
            </a:r>
          </a:p>
          <a:p>
            <a:pPr marL="0" indent="457200">
              <a:spcBef>
                <a:spcPts val="1600"/>
              </a:spcBef>
              <a:spcAft>
                <a:spcPts val="1600"/>
              </a:spcAft>
              <a:buFont typeface="Arial" pitchFamily="34" charset="0"/>
              <a:buNone/>
            </a:pPr>
            <a:r>
              <a:rPr lang="en-US" sz="1800" b="1" dirty="0">
                <a:solidFill>
                  <a:schemeClr val="bg1"/>
                </a:solidFill>
              </a:rPr>
              <a:t>- Benjamin Graham, </a:t>
            </a:r>
            <a:r>
              <a:rPr lang="en-US" sz="1800" b="1" i="1" dirty="0">
                <a:solidFill>
                  <a:schemeClr val="bg1"/>
                </a:solidFill>
              </a:rPr>
              <a:t>The Intelligent Investor</a:t>
            </a:r>
            <a:r>
              <a:rPr lang="en-US" sz="1800" b="1" dirty="0">
                <a:solidFill>
                  <a:schemeClr val="bg1"/>
                </a:solidFill>
              </a:rPr>
              <a:t> </a:t>
            </a:r>
            <a:endParaRPr lang="en-US" sz="1050" b="1" dirty="0">
              <a:solidFill>
                <a:schemeClr val="bg1"/>
              </a:solidFill>
            </a:endParaRPr>
          </a:p>
        </p:txBody>
      </p:sp>
      <p:sp>
        <p:nvSpPr>
          <p:cNvPr id="11" name="Oval 10">
            <a:extLst>
              <a:ext uri="{FF2B5EF4-FFF2-40B4-BE49-F238E27FC236}">
                <a16:creationId xmlns:a16="http://schemas.microsoft.com/office/drawing/2014/main" id="{80872E51-A4F5-4351-B01D-584D838CB60D}"/>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6173A4-901B-4CB6-BBD3-F46D50A38E35}"/>
              </a:ext>
            </a:extLst>
          </p:cNvPr>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p:txBody>
          <a:bodyPr>
            <a:noAutofit/>
          </a:bodyPr>
          <a:lstStyle/>
          <a:p>
            <a:r>
              <a:rPr lang="en-US" sz="2400" b="1" dirty="0"/>
              <a:t>Advanced Accounting Metrics</a:t>
            </a:r>
            <a:r>
              <a:rPr lang="en-US" sz="2400" dirty="0"/>
              <a:t>: The Relatively Easy Way to Spot Trouble Early </a:t>
            </a:r>
            <a:endParaRPr lang="uk-UA" sz="2400"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16</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descr="A picture containing food&#10;&#10;Description automatically generated">
            <a:extLst>
              <a:ext uri="{FF2B5EF4-FFF2-40B4-BE49-F238E27FC236}">
                <a16:creationId xmlns:a16="http://schemas.microsoft.com/office/drawing/2014/main" id="{3EFC0DFB-80EF-4643-BCB5-D8F6510BF6A8}"/>
              </a:ext>
            </a:extLst>
          </p:cNvPr>
          <p:cNvPicPr>
            <a:picLocks noChangeAspect="1"/>
          </p:cNvPicPr>
          <p:nvPr/>
        </p:nvPicPr>
        <p:blipFill rotWithShape="1">
          <a:blip r:embed="rId3">
            <a:extLst>
              <a:ext uri="{28A0092B-C50C-407E-A947-70E740481C1C}">
                <a14:useLocalDpi xmlns:a14="http://schemas.microsoft.com/office/drawing/2010/main" val="0"/>
              </a:ext>
            </a:extLst>
          </a:blip>
          <a:srcRect l="62760" t="10801" r="16138" b="50000"/>
          <a:stretch/>
        </p:blipFill>
        <p:spPr>
          <a:xfrm>
            <a:off x="7380312" y="3282406"/>
            <a:ext cx="1763688" cy="1842931"/>
          </a:xfrm>
          <a:prstGeom prst="rect">
            <a:avLst/>
          </a:prstGeom>
        </p:spPr>
      </p:pic>
      <p:sp>
        <p:nvSpPr>
          <p:cNvPr id="10" name="Google Shape;142;p26">
            <a:extLst>
              <a:ext uri="{FF2B5EF4-FFF2-40B4-BE49-F238E27FC236}">
                <a16:creationId xmlns:a16="http://schemas.microsoft.com/office/drawing/2014/main" id="{64B3C9B6-8110-48D7-B12D-92DB44F7F5E1}"/>
              </a:ext>
            </a:extLst>
          </p:cNvPr>
          <p:cNvSpPr txBox="1">
            <a:spLocks/>
          </p:cNvSpPr>
          <p:nvPr/>
        </p:nvSpPr>
        <p:spPr>
          <a:xfrm>
            <a:off x="251521" y="1680731"/>
            <a:ext cx="6768752" cy="3411299"/>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spcBef>
                <a:spcPts val="0"/>
              </a:spcBef>
              <a:buSzPts val="1800"/>
              <a:buFont typeface="Wingdings" panose="05000000000000000000" pitchFamily="2" charset="2"/>
              <a:buChar char="ü"/>
            </a:pPr>
            <a:r>
              <a:rPr lang="en-US" sz="2000" dirty="0" err="1"/>
              <a:t>Piotroski</a:t>
            </a:r>
            <a:r>
              <a:rPr lang="en-US" sz="2000" dirty="0"/>
              <a:t> F-score (immediate financial position): 0-3 unhealthy, 4-6 moderate healthy, 7-9 very healthy</a:t>
            </a:r>
          </a:p>
          <a:p>
            <a:pPr marL="457200">
              <a:spcBef>
                <a:spcPts val="0"/>
              </a:spcBef>
              <a:buSzPts val="1800"/>
              <a:buFont typeface="Wingdings" panose="05000000000000000000" pitchFamily="2" charset="2"/>
              <a:buChar char="ü"/>
            </a:pPr>
            <a:r>
              <a:rPr lang="en-US" sz="2000" dirty="0">
                <a:solidFill>
                  <a:schemeClr val="bg1"/>
                </a:solidFill>
              </a:rPr>
              <a:t>Altman Z-score (short-term bankruptcy risk): 1.81 or less = distressed, 1.81-2.99 grey zone, 3+ = safe </a:t>
            </a:r>
          </a:p>
        </p:txBody>
      </p:sp>
      <p:sp>
        <p:nvSpPr>
          <p:cNvPr id="11" name="Oval 10">
            <a:extLst>
              <a:ext uri="{FF2B5EF4-FFF2-40B4-BE49-F238E27FC236}">
                <a16:creationId xmlns:a16="http://schemas.microsoft.com/office/drawing/2014/main" id="{A961A499-F35D-414C-9AC2-626AB013BF8B}"/>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8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E7C5FD-AB41-4533-8134-8D8CE88A26D4}"/>
              </a:ext>
            </a:extLst>
          </p:cNvPr>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a:xfrm>
            <a:off x="457200" y="398851"/>
            <a:ext cx="8229600" cy="660731"/>
          </a:xfrm>
        </p:spPr>
        <p:txBody>
          <a:bodyPr>
            <a:noAutofit/>
          </a:bodyPr>
          <a:lstStyle/>
          <a:p>
            <a:r>
              <a:rPr lang="en-US" sz="2400" b="1" dirty="0"/>
              <a:t>Returns on Capital</a:t>
            </a:r>
            <a:r>
              <a:rPr lang="en-US" sz="2400" dirty="0"/>
              <a:t>: Joel Greenblatt’s Favorite Quality Metric</a:t>
            </a:r>
            <a:endParaRPr lang="uk-UA" sz="2400"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17</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descr="A picture containing food&#10;&#10;Description automatically generated">
            <a:extLst>
              <a:ext uri="{FF2B5EF4-FFF2-40B4-BE49-F238E27FC236}">
                <a16:creationId xmlns:a16="http://schemas.microsoft.com/office/drawing/2014/main" id="{3EFC0DFB-80EF-4643-BCB5-D8F6510BF6A8}"/>
              </a:ext>
            </a:extLst>
          </p:cNvPr>
          <p:cNvPicPr>
            <a:picLocks noChangeAspect="1"/>
          </p:cNvPicPr>
          <p:nvPr/>
        </p:nvPicPr>
        <p:blipFill rotWithShape="1">
          <a:blip r:embed="rId3">
            <a:extLst>
              <a:ext uri="{28A0092B-C50C-407E-A947-70E740481C1C}">
                <a14:useLocalDpi xmlns:a14="http://schemas.microsoft.com/office/drawing/2010/main" val="0"/>
              </a:ext>
            </a:extLst>
          </a:blip>
          <a:srcRect l="62760" t="10801" r="16138" b="50000"/>
          <a:stretch/>
        </p:blipFill>
        <p:spPr>
          <a:xfrm>
            <a:off x="7380312" y="3282406"/>
            <a:ext cx="1763688" cy="1842931"/>
          </a:xfrm>
          <a:prstGeom prst="rect">
            <a:avLst/>
          </a:prstGeom>
        </p:spPr>
      </p:pic>
      <p:sp>
        <p:nvSpPr>
          <p:cNvPr id="9" name="Google Shape;148;p27">
            <a:extLst>
              <a:ext uri="{FF2B5EF4-FFF2-40B4-BE49-F238E27FC236}">
                <a16:creationId xmlns:a16="http://schemas.microsoft.com/office/drawing/2014/main" id="{BF527B31-B57F-48D2-92C1-D3C0E17EEE87}"/>
              </a:ext>
            </a:extLst>
          </p:cNvPr>
          <p:cNvSpPr txBox="1">
            <a:spLocks/>
          </p:cNvSpPr>
          <p:nvPr/>
        </p:nvSpPr>
        <p:spPr>
          <a:xfrm>
            <a:off x="311700" y="1603622"/>
            <a:ext cx="7140620" cy="3416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300" dirty="0"/>
              <a:t>“Businesses that earn a high return on capital are better than businesses that earn a low return on capital… </a:t>
            </a:r>
            <a:r>
              <a:rPr lang="en-US" sz="2300" dirty="0">
                <a:solidFill>
                  <a:schemeClr val="bg1"/>
                </a:solidFill>
              </a:rPr>
              <a:t>Companies that achieve a high return on capital are likely to have a special advantage of some kind. That special advantage keeps competitors from destroying the ability to earn above-average profits.” </a:t>
            </a:r>
          </a:p>
          <a:p>
            <a:pPr marL="457200" indent="0">
              <a:spcBef>
                <a:spcPts val="1600"/>
              </a:spcBef>
              <a:spcAft>
                <a:spcPts val="1600"/>
              </a:spcAft>
              <a:buFont typeface="Arial" pitchFamily="34" charset="0"/>
              <a:buNone/>
            </a:pPr>
            <a:r>
              <a:rPr lang="en-US" sz="1600" b="1" dirty="0">
                <a:solidFill>
                  <a:schemeClr val="bg1"/>
                </a:solidFill>
              </a:rPr>
              <a:t>- Joel Greenblatt (40% CAGR total returns over 21 years at Gotham Capital)</a:t>
            </a:r>
          </a:p>
        </p:txBody>
      </p:sp>
      <p:sp>
        <p:nvSpPr>
          <p:cNvPr id="11" name="Oval 10">
            <a:extLst>
              <a:ext uri="{FF2B5EF4-FFF2-40B4-BE49-F238E27FC236}">
                <a16:creationId xmlns:a16="http://schemas.microsoft.com/office/drawing/2014/main" id="{35D431E1-E59D-40B1-AD86-FF8554DAF656}"/>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1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CDF3AC-5C9B-43AE-AF07-4225181DE36F}"/>
              </a:ext>
            </a:extLst>
          </p:cNvPr>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a:xfrm>
            <a:off x="457200" y="398851"/>
            <a:ext cx="8229600" cy="660731"/>
          </a:xfrm>
        </p:spPr>
        <p:txBody>
          <a:bodyPr>
            <a:noAutofit/>
          </a:bodyPr>
          <a:lstStyle/>
          <a:p>
            <a:r>
              <a:rPr lang="en-US" sz="2400" b="1" dirty="0"/>
              <a:t>Good Long-Term Investing</a:t>
            </a:r>
            <a:r>
              <a:rPr lang="en-US" sz="2400" dirty="0"/>
              <a:t>: Easy to Do but Takes a Lifetime to Master </a:t>
            </a:r>
            <a:endParaRPr lang="uk-UA" sz="2400"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18</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descr="A picture containing food&#10;&#10;Description automatically generated">
            <a:extLst>
              <a:ext uri="{FF2B5EF4-FFF2-40B4-BE49-F238E27FC236}">
                <a16:creationId xmlns:a16="http://schemas.microsoft.com/office/drawing/2014/main" id="{3EFC0DFB-80EF-4643-BCB5-D8F6510BF6A8}"/>
              </a:ext>
            </a:extLst>
          </p:cNvPr>
          <p:cNvPicPr>
            <a:picLocks noChangeAspect="1"/>
          </p:cNvPicPr>
          <p:nvPr/>
        </p:nvPicPr>
        <p:blipFill rotWithShape="1">
          <a:blip r:embed="rId3">
            <a:extLst>
              <a:ext uri="{28A0092B-C50C-407E-A947-70E740481C1C}">
                <a14:useLocalDpi xmlns:a14="http://schemas.microsoft.com/office/drawing/2010/main" val="0"/>
              </a:ext>
            </a:extLst>
          </a:blip>
          <a:srcRect l="62760" t="10801" r="16138" b="50000"/>
          <a:stretch/>
        </p:blipFill>
        <p:spPr>
          <a:xfrm>
            <a:off x="7380312" y="3282406"/>
            <a:ext cx="1763688" cy="1842931"/>
          </a:xfrm>
          <a:prstGeom prst="rect">
            <a:avLst/>
          </a:prstGeom>
        </p:spPr>
      </p:pic>
      <p:pic>
        <p:nvPicPr>
          <p:cNvPr id="3" name="Picture 2">
            <a:extLst>
              <a:ext uri="{FF2B5EF4-FFF2-40B4-BE49-F238E27FC236}">
                <a16:creationId xmlns:a16="http://schemas.microsoft.com/office/drawing/2014/main" id="{5773218D-782C-451F-AF0F-71FA4EFEA875}"/>
              </a:ext>
            </a:extLst>
          </p:cNvPr>
          <p:cNvPicPr>
            <a:picLocks noChangeAspect="1"/>
          </p:cNvPicPr>
          <p:nvPr/>
        </p:nvPicPr>
        <p:blipFill>
          <a:blip r:embed="rId4"/>
          <a:stretch>
            <a:fillRect/>
          </a:stretch>
        </p:blipFill>
        <p:spPr>
          <a:xfrm>
            <a:off x="766039" y="1410532"/>
            <a:ext cx="5822185" cy="3249450"/>
          </a:xfrm>
          <a:prstGeom prst="rect">
            <a:avLst/>
          </a:prstGeom>
        </p:spPr>
      </p:pic>
      <p:sp>
        <p:nvSpPr>
          <p:cNvPr id="10" name="Oval 9">
            <a:extLst>
              <a:ext uri="{FF2B5EF4-FFF2-40B4-BE49-F238E27FC236}">
                <a16:creationId xmlns:a16="http://schemas.microsoft.com/office/drawing/2014/main" id="{1C92F65C-9AAC-4CDF-B99E-7909E7403C3A}"/>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27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6DC2B0-A997-4EF4-AC1B-C1D8BBDB95F9}"/>
              </a:ext>
            </a:extLst>
          </p:cNvPr>
          <p:cNvSpPr/>
          <p:nvPr/>
        </p:nvSpPr>
        <p:spPr>
          <a:xfrm rot="5400000">
            <a:off x="3393858" y="-3548302"/>
            <a:ext cx="2376024"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Title 34"/>
          <p:cNvSpPr>
            <a:spLocks noGrp="1"/>
          </p:cNvSpPr>
          <p:nvPr>
            <p:ph type="title"/>
          </p:nvPr>
        </p:nvSpPr>
        <p:spPr>
          <a:xfrm>
            <a:off x="971600" y="627534"/>
            <a:ext cx="6264696" cy="1080120"/>
          </a:xfrm>
        </p:spPr>
        <p:txBody>
          <a:bodyPr>
            <a:noAutofit/>
          </a:bodyPr>
          <a:lstStyle/>
          <a:p>
            <a:r>
              <a:rPr lang="en-US" sz="2800" dirty="0">
                <a:solidFill>
                  <a:schemeClr val="bg1"/>
                </a:solidFill>
              </a:rPr>
              <a:t>Great Athletes always </a:t>
            </a:r>
            <a:r>
              <a:rPr lang="en-US" sz="2800" b="1" dirty="0">
                <a:solidFill>
                  <a:schemeClr val="bg1"/>
                </a:solidFill>
              </a:rPr>
              <a:t>go back to the fundamentals </a:t>
            </a:r>
            <a:r>
              <a:rPr lang="en-US" sz="2800" dirty="0">
                <a:solidFill>
                  <a:schemeClr val="bg1"/>
                </a:solidFill>
              </a:rPr>
              <a:t>when their game goes off the rails. </a:t>
            </a:r>
          </a:p>
        </p:txBody>
      </p:sp>
      <p:sp>
        <p:nvSpPr>
          <p:cNvPr id="40" name="Slide Number Placeholder 39"/>
          <p:cNvSpPr>
            <a:spLocks noGrp="1"/>
          </p:cNvSpPr>
          <p:nvPr>
            <p:ph type="sldNum" sz="quarter" idx="11"/>
          </p:nvPr>
        </p:nvSpPr>
        <p:spPr/>
        <p:txBody>
          <a:bodyPr/>
          <a:lstStyle/>
          <a:p>
            <a:fld id="{5A12E19C-F0D7-470F-8E3A-FEF858791E3B}" type="slidenum">
              <a:rPr lang="uk-UA" smtClean="0"/>
              <a:pPr/>
              <a:t>19</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5" name="Picture 4" descr="A picture containing food&#10;&#10;Description automatically generated">
            <a:extLst>
              <a:ext uri="{FF2B5EF4-FFF2-40B4-BE49-F238E27FC236}">
                <a16:creationId xmlns:a16="http://schemas.microsoft.com/office/drawing/2014/main" id="{2008ED71-8FC8-4B38-8B6C-88C9CCC63D83}"/>
              </a:ext>
            </a:extLst>
          </p:cNvPr>
          <p:cNvPicPr>
            <a:picLocks noChangeAspect="1"/>
          </p:cNvPicPr>
          <p:nvPr/>
        </p:nvPicPr>
        <p:blipFill rotWithShape="1">
          <a:blip r:embed="rId3">
            <a:extLst>
              <a:ext uri="{28A0092B-C50C-407E-A947-70E740481C1C}">
                <a14:useLocalDpi xmlns:a14="http://schemas.microsoft.com/office/drawing/2010/main" val="0"/>
              </a:ext>
            </a:extLst>
          </a:blip>
          <a:srcRect l="38188" t="10818" r="39763" b="50000"/>
          <a:stretch/>
        </p:blipFill>
        <p:spPr>
          <a:xfrm>
            <a:off x="7138562" y="3130389"/>
            <a:ext cx="2016224" cy="2015334"/>
          </a:xfrm>
          <a:prstGeom prst="rect">
            <a:avLst/>
          </a:prstGeom>
        </p:spPr>
      </p:pic>
      <p:sp>
        <p:nvSpPr>
          <p:cNvPr id="6" name="Rectangle 5">
            <a:extLst>
              <a:ext uri="{FF2B5EF4-FFF2-40B4-BE49-F238E27FC236}">
                <a16:creationId xmlns:a16="http://schemas.microsoft.com/office/drawing/2014/main" id="{2B8F9492-B91D-479C-963D-EF6AE6FA6B53}"/>
              </a:ext>
            </a:extLst>
          </p:cNvPr>
          <p:cNvSpPr/>
          <p:nvPr/>
        </p:nvSpPr>
        <p:spPr>
          <a:xfrm>
            <a:off x="1080120" y="2499742"/>
            <a:ext cx="4572000" cy="954107"/>
          </a:xfrm>
          <a:prstGeom prst="rect">
            <a:avLst/>
          </a:prstGeom>
        </p:spPr>
        <p:txBody>
          <a:bodyPr>
            <a:spAutoFit/>
          </a:bodyPr>
          <a:lstStyle/>
          <a:p>
            <a:r>
              <a:rPr lang="en-US" sz="2800" b="1" dirty="0">
                <a:solidFill>
                  <a:srgbClr val="000000"/>
                </a:solidFill>
                <a:latin typeface="Calibri" panose="020F0502020204030204" pitchFamily="34" charset="0"/>
              </a:rPr>
              <a:t>Intelligent Dividend Investors should do the same. </a:t>
            </a:r>
            <a:endParaRPr lang="en-US" sz="2800" b="1" dirty="0"/>
          </a:p>
        </p:txBody>
      </p:sp>
    </p:spTree>
    <p:extLst>
      <p:ext uri="{BB962C8B-B14F-4D97-AF65-F5344CB8AC3E}">
        <p14:creationId xmlns:p14="http://schemas.microsoft.com/office/powerpoint/2010/main" val="26717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What Is </a:t>
            </a:r>
            <a:r>
              <a:rPr lang="en-US" dirty="0">
                <a:solidFill>
                  <a:srgbClr val="EEB637"/>
                </a:solidFill>
              </a:rPr>
              <a:t>The Dividend Kings</a:t>
            </a:r>
            <a:endParaRPr lang="uk-UA" dirty="0">
              <a:solidFill>
                <a:srgbClr val="EEB637"/>
              </a:solidFill>
            </a:endParaRPr>
          </a:p>
        </p:txBody>
      </p:sp>
      <p:sp>
        <p:nvSpPr>
          <p:cNvPr id="6" name="Slide Number Placeholder 5"/>
          <p:cNvSpPr>
            <a:spLocks noGrp="1"/>
          </p:cNvSpPr>
          <p:nvPr>
            <p:ph type="sldNum" sz="quarter" idx="11"/>
          </p:nvPr>
        </p:nvSpPr>
        <p:spPr>
          <a:xfrm>
            <a:off x="8676456" y="4767263"/>
            <a:ext cx="517558" cy="273844"/>
          </a:xfrm>
          <a:solidFill>
            <a:srgbClr val="54245B"/>
          </a:solidFill>
        </p:spPr>
        <p:txBody>
          <a:bodyPr/>
          <a:lstStyle/>
          <a:p>
            <a:fld id="{B37E814A-9BCF-4B76-92FC-791F84F878B3}" type="slidenum">
              <a:rPr lang="uk-UA" smtClean="0"/>
              <a:pPr/>
              <a:t>2</a:t>
            </a:fld>
            <a:endParaRPr lang="uk-UA" dirty="0"/>
          </a:p>
        </p:txBody>
      </p:sp>
      <p:sp>
        <p:nvSpPr>
          <p:cNvPr id="2" name="Footer Placeholder 1"/>
          <p:cNvSpPr>
            <a:spLocks noGrp="1"/>
          </p:cNvSpPr>
          <p:nvPr>
            <p:ph type="ftr" sz="quarter" idx="14"/>
          </p:nvPr>
        </p:nvSpPr>
        <p:spPr/>
        <p:txBody>
          <a:bodyPr/>
          <a:lstStyle/>
          <a:p>
            <a:pPr algn="r"/>
            <a:r>
              <a:rPr lang="en-US" dirty="0"/>
              <a:t>www.divkings.com</a:t>
            </a:r>
            <a:endParaRPr lang="uk-UA" dirty="0"/>
          </a:p>
        </p:txBody>
      </p:sp>
      <p:sp>
        <p:nvSpPr>
          <p:cNvPr id="107" name="Text Placeholder 106"/>
          <p:cNvSpPr>
            <a:spLocks noGrp="1"/>
          </p:cNvSpPr>
          <p:nvPr>
            <p:ph type="body" sz="quarter" idx="30"/>
          </p:nvPr>
        </p:nvSpPr>
        <p:spPr/>
        <p:txBody>
          <a:bodyPr/>
          <a:lstStyle/>
          <a:p>
            <a:r>
              <a:rPr lang="en-US" b="1" dirty="0"/>
              <a:t>We're Value Investors</a:t>
            </a:r>
          </a:p>
        </p:txBody>
      </p:sp>
      <p:grpSp>
        <p:nvGrpSpPr>
          <p:cNvPr id="16" name="Group 15"/>
          <p:cNvGrpSpPr/>
          <p:nvPr/>
        </p:nvGrpSpPr>
        <p:grpSpPr>
          <a:xfrm flipV="1">
            <a:off x="4499992" y="-1714734"/>
            <a:ext cx="8155780" cy="6386554"/>
            <a:chOff x="4834393" y="970669"/>
            <a:chExt cx="6393450" cy="5006524"/>
          </a:xfrm>
        </p:grpSpPr>
        <p:sp>
          <p:nvSpPr>
            <p:cNvPr id="18" name="Oval 17"/>
            <p:cNvSpPr/>
            <p:nvPr/>
          </p:nvSpPr>
          <p:spPr>
            <a:xfrm>
              <a:off x="5132716" y="1052421"/>
              <a:ext cx="2846718" cy="2846718"/>
            </a:xfrm>
            <a:prstGeom prst="ellipse">
              <a:avLst/>
            </a:prstGeom>
            <a:gradFill flip="none" rotWithShape="1">
              <a:gsLst>
                <a:gs pos="60000">
                  <a:srgbClr val="FFFFFF">
                    <a:alpha val="0"/>
                  </a:srgbClr>
                </a:gs>
                <a:gs pos="91000">
                  <a:schemeClr val="tx1">
                    <a:lumMod val="25000"/>
                    <a:lumOff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7" name="Group 16"/>
            <p:cNvGrpSpPr/>
            <p:nvPr/>
          </p:nvGrpSpPr>
          <p:grpSpPr>
            <a:xfrm>
              <a:off x="4834393" y="970669"/>
              <a:ext cx="6393450" cy="5006524"/>
              <a:chOff x="2333626" y="1200150"/>
              <a:chExt cx="4332287" cy="3392488"/>
            </a:xfrm>
          </p:grpSpPr>
          <p:sp>
            <p:nvSpPr>
              <p:cNvPr id="19" name="Freeform 19"/>
              <p:cNvSpPr>
                <a:spLocks/>
              </p:cNvSpPr>
              <p:nvPr/>
            </p:nvSpPr>
            <p:spPr bwMode="auto">
              <a:xfrm>
                <a:off x="4227513" y="2713038"/>
                <a:ext cx="2438400" cy="1879600"/>
              </a:xfrm>
              <a:custGeom>
                <a:avLst/>
                <a:gdLst>
                  <a:gd name="T0" fmla="*/ 0 w 1536"/>
                  <a:gd name="T1" fmla="*/ 114 h 1184"/>
                  <a:gd name="T2" fmla="*/ 1452 w 1536"/>
                  <a:gd name="T3" fmla="*/ 1184 h 1184"/>
                  <a:gd name="T4" fmla="*/ 1536 w 1536"/>
                  <a:gd name="T5" fmla="*/ 1070 h 1184"/>
                  <a:gd name="T6" fmla="*/ 83 w 1536"/>
                  <a:gd name="T7" fmla="*/ 0 h 1184"/>
                  <a:gd name="T8" fmla="*/ 0 w 1536"/>
                  <a:gd name="T9" fmla="*/ 114 h 1184"/>
                </a:gdLst>
                <a:ahLst/>
                <a:cxnLst>
                  <a:cxn ang="0">
                    <a:pos x="T0" y="T1"/>
                  </a:cxn>
                  <a:cxn ang="0">
                    <a:pos x="T2" y="T3"/>
                  </a:cxn>
                  <a:cxn ang="0">
                    <a:pos x="T4" y="T5"/>
                  </a:cxn>
                  <a:cxn ang="0">
                    <a:pos x="T6" y="T7"/>
                  </a:cxn>
                  <a:cxn ang="0">
                    <a:pos x="T8" y="T9"/>
                  </a:cxn>
                </a:cxnLst>
                <a:rect l="0" t="0" r="r" b="b"/>
                <a:pathLst>
                  <a:path w="1536" h="1184">
                    <a:moveTo>
                      <a:pt x="0" y="114"/>
                    </a:moveTo>
                    <a:lnTo>
                      <a:pt x="1452" y="1184"/>
                    </a:lnTo>
                    <a:lnTo>
                      <a:pt x="1536" y="1070"/>
                    </a:lnTo>
                    <a:lnTo>
                      <a:pt x="83" y="0"/>
                    </a:lnTo>
                    <a:lnTo>
                      <a:pt x="0" y="11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 name="Freeform 20"/>
              <p:cNvSpPr>
                <a:spLocks/>
              </p:cNvSpPr>
              <p:nvPr/>
            </p:nvSpPr>
            <p:spPr bwMode="auto">
              <a:xfrm>
                <a:off x="4198938" y="2674938"/>
                <a:ext cx="269875" cy="314325"/>
              </a:xfrm>
              <a:custGeom>
                <a:avLst/>
                <a:gdLst>
                  <a:gd name="T0" fmla="*/ 0 w 251"/>
                  <a:gd name="T1" fmla="*/ 239 h 294"/>
                  <a:gd name="T2" fmla="*/ 74 w 251"/>
                  <a:gd name="T3" fmla="*/ 294 h 294"/>
                  <a:gd name="T4" fmla="*/ 190 w 251"/>
                  <a:gd name="T5" fmla="*/ 195 h 294"/>
                  <a:gd name="T6" fmla="*/ 251 w 251"/>
                  <a:gd name="T7" fmla="*/ 55 h 294"/>
                  <a:gd name="T8" fmla="*/ 176 w 251"/>
                  <a:gd name="T9" fmla="*/ 0 h 294"/>
                  <a:gd name="T10" fmla="*/ 0 w 251"/>
                  <a:gd name="T11" fmla="*/ 239 h 294"/>
                </a:gdLst>
                <a:ahLst/>
                <a:cxnLst>
                  <a:cxn ang="0">
                    <a:pos x="T0" y="T1"/>
                  </a:cxn>
                  <a:cxn ang="0">
                    <a:pos x="T2" y="T3"/>
                  </a:cxn>
                  <a:cxn ang="0">
                    <a:pos x="T4" y="T5"/>
                  </a:cxn>
                  <a:cxn ang="0">
                    <a:pos x="T6" y="T7"/>
                  </a:cxn>
                  <a:cxn ang="0">
                    <a:pos x="T8" y="T9"/>
                  </a:cxn>
                  <a:cxn ang="0">
                    <a:pos x="T10" y="T11"/>
                  </a:cxn>
                </a:cxnLst>
                <a:rect l="0" t="0" r="r" b="b"/>
                <a:pathLst>
                  <a:path w="251" h="294">
                    <a:moveTo>
                      <a:pt x="0" y="239"/>
                    </a:moveTo>
                    <a:cubicBezTo>
                      <a:pt x="74" y="294"/>
                      <a:pt x="74" y="294"/>
                      <a:pt x="74" y="294"/>
                    </a:cubicBezTo>
                    <a:cubicBezTo>
                      <a:pt x="118" y="271"/>
                      <a:pt x="158" y="238"/>
                      <a:pt x="190" y="195"/>
                    </a:cubicBezTo>
                    <a:cubicBezTo>
                      <a:pt x="221" y="152"/>
                      <a:pt x="242" y="104"/>
                      <a:pt x="251" y="55"/>
                    </a:cubicBezTo>
                    <a:cubicBezTo>
                      <a:pt x="176" y="0"/>
                      <a:pt x="176" y="0"/>
                      <a:pt x="176" y="0"/>
                    </a:cubicBezTo>
                    <a:lnTo>
                      <a:pt x="0" y="23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 name="Freeform 21"/>
              <p:cNvSpPr>
                <a:spLocks noEditPoints="1"/>
              </p:cNvSpPr>
              <p:nvPr/>
            </p:nvSpPr>
            <p:spPr bwMode="auto">
              <a:xfrm>
                <a:off x="2489201" y="1209675"/>
                <a:ext cx="2022475" cy="2022475"/>
              </a:xfrm>
              <a:custGeom>
                <a:avLst/>
                <a:gdLst>
                  <a:gd name="T0" fmla="*/ 944 w 1889"/>
                  <a:gd name="T1" fmla="*/ 0 h 1889"/>
                  <a:gd name="T2" fmla="*/ 0 w 1889"/>
                  <a:gd name="T3" fmla="*/ 945 h 1889"/>
                  <a:gd name="T4" fmla="*/ 944 w 1889"/>
                  <a:gd name="T5" fmla="*/ 1889 h 1889"/>
                  <a:gd name="T6" fmla="*/ 1889 w 1889"/>
                  <a:gd name="T7" fmla="*/ 945 h 1889"/>
                  <a:gd name="T8" fmla="*/ 944 w 1889"/>
                  <a:gd name="T9" fmla="*/ 0 h 1889"/>
                  <a:gd name="T10" fmla="*/ 944 w 1889"/>
                  <a:gd name="T11" fmla="*/ 1833 h 1889"/>
                  <a:gd name="T12" fmla="*/ 56 w 1889"/>
                  <a:gd name="T13" fmla="*/ 945 h 1889"/>
                  <a:gd name="T14" fmla="*/ 944 w 1889"/>
                  <a:gd name="T15" fmla="*/ 57 h 1889"/>
                  <a:gd name="T16" fmla="*/ 1832 w 1889"/>
                  <a:gd name="T17" fmla="*/ 945 h 1889"/>
                  <a:gd name="T18" fmla="*/ 944 w 1889"/>
                  <a:gd name="T19" fmla="*/ 1833 h 1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9" h="1889">
                    <a:moveTo>
                      <a:pt x="944" y="0"/>
                    </a:moveTo>
                    <a:cubicBezTo>
                      <a:pt x="422" y="0"/>
                      <a:pt x="0" y="423"/>
                      <a:pt x="0" y="945"/>
                    </a:cubicBezTo>
                    <a:cubicBezTo>
                      <a:pt x="0" y="1466"/>
                      <a:pt x="422" y="1889"/>
                      <a:pt x="944" y="1889"/>
                    </a:cubicBezTo>
                    <a:cubicBezTo>
                      <a:pt x="1466" y="1889"/>
                      <a:pt x="1889" y="1466"/>
                      <a:pt x="1889" y="945"/>
                    </a:cubicBezTo>
                    <a:cubicBezTo>
                      <a:pt x="1889" y="423"/>
                      <a:pt x="1466" y="0"/>
                      <a:pt x="944" y="0"/>
                    </a:cubicBezTo>
                    <a:close/>
                    <a:moveTo>
                      <a:pt x="944" y="1833"/>
                    </a:moveTo>
                    <a:cubicBezTo>
                      <a:pt x="454" y="1832"/>
                      <a:pt x="56" y="1435"/>
                      <a:pt x="56" y="945"/>
                    </a:cubicBezTo>
                    <a:cubicBezTo>
                      <a:pt x="56" y="454"/>
                      <a:pt x="454" y="57"/>
                      <a:pt x="944" y="57"/>
                    </a:cubicBezTo>
                    <a:cubicBezTo>
                      <a:pt x="1434" y="57"/>
                      <a:pt x="1832" y="454"/>
                      <a:pt x="1832" y="945"/>
                    </a:cubicBezTo>
                    <a:cubicBezTo>
                      <a:pt x="1832" y="1435"/>
                      <a:pt x="1434" y="1833"/>
                      <a:pt x="944" y="1833"/>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 name="Freeform 22"/>
              <p:cNvSpPr>
                <a:spLocks noEditPoints="1"/>
              </p:cNvSpPr>
              <p:nvPr/>
            </p:nvSpPr>
            <p:spPr bwMode="auto">
              <a:xfrm>
                <a:off x="2333626" y="1200150"/>
                <a:ext cx="2332038" cy="2041525"/>
              </a:xfrm>
              <a:custGeom>
                <a:avLst/>
                <a:gdLst>
                  <a:gd name="T0" fmla="*/ 1089 w 2178"/>
                  <a:gd name="T1" fmla="*/ 1907 h 1907"/>
                  <a:gd name="T2" fmla="*/ 1546 w 2178"/>
                  <a:gd name="T3" fmla="*/ 1790 h 1907"/>
                  <a:gd name="T4" fmla="*/ 1925 w 2178"/>
                  <a:gd name="T5" fmla="*/ 496 h 1907"/>
                  <a:gd name="T6" fmla="*/ 1089 w 2178"/>
                  <a:gd name="T7" fmla="*/ 0 h 1907"/>
                  <a:gd name="T8" fmla="*/ 1089 w 2178"/>
                  <a:gd name="T9" fmla="*/ 53 h 1907"/>
                  <a:gd name="T10" fmla="*/ 1879 w 2178"/>
                  <a:gd name="T11" fmla="*/ 521 h 1907"/>
                  <a:gd name="T12" fmla="*/ 1521 w 2178"/>
                  <a:gd name="T13" fmla="*/ 1744 h 1907"/>
                  <a:gd name="T14" fmla="*/ 1089 w 2178"/>
                  <a:gd name="T15" fmla="*/ 1855 h 1907"/>
                  <a:gd name="T16" fmla="*/ 1089 w 2178"/>
                  <a:gd name="T17" fmla="*/ 1907 h 1907"/>
                  <a:gd name="T18" fmla="*/ 632 w 2178"/>
                  <a:gd name="T19" fmla="*/ 117 h 1907"/>
                  <a:gd name="T20" fmla="*/ 253 w 2178"/>
                  <a:gd name="T21" fmla="*/ 1411 h 1907"/>
                  <a:gd name="T22" fmla="*/ 1089 w 2178"/>
                  <a:gd name="T23" fmla="*/ 1907 h 1907"/>
                  <a:gd name="T24" fmla="*/ 1089 w 2178"/>
                  <a:gd name="T25" fmla="*/ 1855 h 1907"/>
                  <a:gd name="T26" fmla="*/ 299 w 2178"/>
                  <a:gd name="T27" fmla="*/ 1386 h 1907"/>
                  <a:gd name="T28" fmla="*/ 657 w 2178"/>
                  <a:gd name="T29" fmla="*/ 163 h 1907"/>
                  <a:gd name="T30" fmla="*/ 1089 w 2178"/>
                  <a:gd name="T31" fmla="*/ 53 h 1907"/>
                  <a:gd name="T32" fmla="*/ 1089 w 2178"/>
                  <a:gd name="T33" fmla="*/ 0 h 1907"/>
                  <a:gd name="T34" fmla="*/ 632 w 2178"/>
                  <a:gd name="T35" fmla="*/ 117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8" h="1907">
                    <a:moveTo>
                      <a:pt x="1089" y="1907"/>
                    </a:moveTo>
                    <a:cubicBezTo>
                      <a:pt x="1244" y="1907"/>
                      <a:pt x="1401" y="1870"/>
                      <a:pt x="1546" y="1790"/>
                    </a:cubicBezTo>
                    <a:cubicBezTo>
                      <a:pt x="2008" y="1537"/>
                      <a:pt x="2178" y="958"/>
                      <a:pt x="1925" y="496"/>
                    </a:cubicBezTo>
                    <a:cubicBezTo>
                      <a:pt x="1752" y="180"/>
                      <a:pt x="1426" y="0"/>
                      <a:pt x="1089" y="0"/>
                    </a:cubicBezTo>
                    <a:cubicBezTo>
                      <a:pt x="1089" y="53"/>
                      <a:pt x="1089" y="53"/>
                      <a:pt x="1089" y="53"/>
                    </a:cubicBezTo>
                    <a:cubicBezTo>
                      <a:pt x="1407" y="53"/>
                      <a:pt x="1716" y="222"/>
                      <a:pt x="1879" y="521"/>
                    </a:cubicBezTo>
                    <a:cubicBezTo>
                      <a:pt x="2118" y="958"/>
                      <a:pt x="1958" y="1505"/>
                      <a:pt x="1521" y="1744"/>
                    </a:cubicBezTo>
                    <a:cubicBezTo>
                      <a:pt x="1384" y="1819"/>
                      <a:pt x="1235" y="1855"/>
                      <a:pt x="1089" y="1855"/>
                    </a:cubicBezTo>
                    <a:lnTo>
                      <a:pt x="1089" y="1907"/>
                    </a:lnTo>
                    <a:close/>
                    <a:moveTo>
                      <a:pt x="632" y="117"/>
                    </a:moveTo>
                    <a:cubicBezTo>
                      <a:pt x="170" y="370"/>
                      <a:pt x="0" y="949"/>
                      <a:pt x="253" y="1411"/>
                    </a:cubicBezTo>
                    <a:cubicBezTo>
                      <a:pt x="426" y="1727"/>
                      <a:pt x="752" y="1907"/>
                      <a:pt x="1089" y="1907"/>
                    </a:cubicBezTo>
                    <a:cubicBezTo>
                      <a:pt x="1089" y="1855"/>
                      <a:pt x="1089" y="1855"/>
                      <a:pt x="1089" y="1855"/>
                    </a:cubicBezTo>
                    <a:cubicBezTo>
                      <a:pt x="771" y="1854"/>
                      <a:pt x="462" y="1685"/>
                      <a:pt x="299" y="1386"/>
                    </a:cubicBezTo>
                    <a:cubicBezTo>
                      <a:pt x="60" y="949"/>
                      <a:pt x="220" y="402"/>
                      <a:pt x="657" y="163"/>
                    </a:cubicBezTo>
                    <a:cubicBezTo>
                      <a:pt x="794" y="88"/>
                      <a:pt x="943" y="52"/>
                      <a:pt x="1089" y="53"/>
                    </a:cubicBezTo>
                    <a:cubicBezTo>
                      <a:pt x="1089" y="0"/>
                      <a:pt x="1089" y="0"/>
                      <a:pt x="1089" y="0"/>
                    </a:cubicBezTo>
                    <a:cubicBezTo>
                      <a:pt x="934" y="0"/>
                      <a:pt x="777" y="38"/>
                      <a:pt x="632" y="117"/>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grpSp>
      <p:pic>
        <p:nvPicPr>
          <p:cNvPr id="4" name="Picture 3" descr="A close up of a logo&#10;&#10;Description automatically generated">
            <a:extLst>
              <a:ext uri="{FF2B5EF4-FFF2-40B4-BE49-F238E27FC236}">
                <a16:creationId xmlns:a16="http://schemas.microsoft.com/office/drawing/2014/main" id="{DFB43AE5-E9D4-4713-9CA2-A10DB34E74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0547" y="962153"/>
            <a:ext cx="3539155" cy="3519066"/>
          </a:xfrm>
          <a:prstGeom prst="rect">
            <a:avLst/>
          </a:prstGeom>
        </p:spPr>
      </p:pic>
      <p:sp>
        <p:nvSpPr>
          <p:cNvPr id="8" name="Rectangle 7">
            <a:extLst>
              <a:ext uri="{FF2B5EF4-FFF2-40B4-BE49-F238E27FC236}">
                <a16:creationId xmlns:a16="http://schemas.microsoft.com/office/drawing/2014/main" id="{CF71BB18-77B7-4A36-9098-AC9520A86277}"/>
              </a:ext>
            </a:extLst>
          </p:cNvPr>
          <p:cNvSpPr/>
          <p:nvPr/>
        </p:nvSpPr>
        <p:spPr>
          <a:xfrm>
            <a:off x="432270" y="1744545"/>
            <a:ext cx="3707682" cy="2862322"/>
          </a:xfrm>
          <a:prstGeom prst="rect">
            <a:avLst/>
          </a:prstGeom>
        </p:spPr>
        <p:txBody>
          <a:bodyPr wrap="square">
            <a:spAutoFit/>
          </a:bodyPr>
          <a:lstStyle/>
          <a:p>
            <a:r>
              <a:rPr lang="en-US" dirty="0"/>
              <a:t>At The Dividend Kings, we pride ourselves on our ability to stay rational and use traditional value investing principles to identify attractive investment opportunities.  And furthermore, with specific regard to the dividend growth space, this idea that stock selection and portfolio management should be business like is paramount to our success. </a:t>
            </a:r>
          </a:p>
        </p:txBody>
      </p:sp>
      <p:sp>
        <p:nvSpPr>
          <p:cNvPr id="15" name="Oval 14">
            <a:extLst>
              <a:ext uri="{FF2B5EF4-FFF2-40B4-BE49-F238E27FC236}">
                <a16:creationId xmlns:a16="http://schemas.microsoft.com/office/drawing/2014/main" id="{414B1220-FB13-4916-BB4F-50E2C5CD6000}"/>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38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250"/>
                                        <p:tgtEl>
                                          <p:spTgt spid="107"/>
                                        </p:tgtEl>
                                      </p:cBhvr>
                                    </p:animEffect>
                                  </p:childTnLst>
                                </p:cTn>
                              </p:par>
                            </p:childTnLst>
                          </p:cTn>
                        </p:par>
                        <p:par>
                          <p:cTn id="12" fill="hold">
                            <p:stCondLst>
                              <p:cond delay="500"/>
                            </p:stCondLst>
                            <p:childTnLst>
                              <p:par>
                                <p:cTn id="13" presetID="2" presetClass="entr" presetSubtype="3"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1+#ppt_w/2"/>
                                          </p:val>
                                        </p:tav>
                                        <p:tav tm="100000">
                                          <p:val>
                                            <p:strVal val="#ppt_x"/>
                                          </p:val>
                                        </p:tav>
                                      </p:tavLst>
                                    </p:anim>
                                    <p:anim calcmode="lin" valueType="num">
                                      <p:cBhvr additive="base">
                                        <p:cTn id="16" dur="25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AF66FB-0415-4AB0-B30C-0970D56F52D4}"/>
              </a:ext>
            </a:extLst>
          </p:cNvPr>
          <p:cNvSpPr/>
          <p:nvPr/>
        </p:nvSpPr>
        <p:spPr>
          <a:xfrm rot="5400000">
            <a:off x="3393858" y="-3548302"/>
            <a:ext cx="2376024"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Title 34"/>
          <p:cNvSpPr>
            <a:spLocks noGrp="1"/>
          </p:cNvSpPr>
          <p:nvPr>
            <p:ph type="title"/>
          </p:nvPr>
        </p:nvSpPr>
        <p:spPr>
          <a:xfrm>
            <a:off x="734888" y="1275606"/>
            <a:ext cx="8229600" cy="660731"/>
          </a:xfrm>
        </p:spPr>
        <p:txBody>
          <a:bodyPr>
            <a:noAutofit/>
          </a:bodyPr>
          <a:lstStyle/>
          <a:p>
            <a:r>
              <a:rPr lang="en-US" sz="2800" dirty="0">
                <a:solidFill>
                  <a:schemeClr val="bg1"/>
                </a:solidFill>
              </a:rPr>
              <a:t>Stock Investing is </a:t>
            </a:r>
            <a:r>
              <a:rPr lang="en-US" sz="2800" b="1" dirty="0">
                <a:solidFill>
                  <a:schemeClr val="bg1"/>
                </a:solidFill>
              </a:rPr>
              <a:t>Always Risky</a:t>
            </a:r>
          </a:p>
        </p:txBody>
      </p:sp>
      <p:sp>
        <p:nvSpPr>
          <p:cNvPr id="40" name="Slide Number Placeholder 39"/>
          <p:cNvSpPr>
            <a:spLocks noGrp="1"/>
          </p:cNvSpPr>
          <p:nvPr>
            <p:ph type="sldNum" sz="quarter" idx="11"/>
          </p:nvPr>
        </p:nvSpPr>
        <p:spPr/>
        <p:txBody>
          <a:bodyPr/>
          <a:lstStyle/>
          <a:p>
            <a:fld id="{5A12E19C-F0D7-470F-8E3A-FEF858791E3B}" type="slidenum">
              <a:rPr lang="uk-UA" smtClean="0"/>
              <a:pPr/>
              <a:t>20</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5" name="Picture 4" descr="A picture containing food&#10;&#10;Description automatically generated">
            <a:extLst>
              <a:ext uri="{FF2B5EF4-FFF2-40B4-BE49-F238E27FC236}">
                <a16:creationId xmlns:a16="http://schemas.microsoft.com/office/drawing/2014/main" id="{2008ED71-8FC8-4B38-8B6C-88C9CCC63D83}"/>
              </a:ext>
            </a:extLst>
          </p:cNvPr>
          <p:cNvPicPr>
            <a:picLocks noChangeAspect="1"/>
          </p:cNvPicPr>
          <p:nvPr/>
        </p:nvPicPr>
        <p:blipFill rotWithShape="1">
          <a:blip r:embed="rId3">
            <a:extLst>
              <a:ext uri="{28A0092B-C50C-407E-A947-70E740481C1C}">
                <a14:useLocalDpi xmlns:a14="http://schemas.microsoft.com/office/drawing/2010/main" val="0"/>
              </a:ext>
            </a:extLst>
          </a:blip>
          <a:srcRect l="38188" t="10818" r="39763" b="50000"/>
          <a:stretch/>
        </p:blipFill>
        <p:spPr>
          <a:xfrm>
            <a:off x="7138562" y="3130389"/>
            <a:ext cx="2016224" cy="2015334"/>
          </a:xfrm>
          <a:prstGeom prst="rect">
            <a:avLst/>
          </a:prstGeom>
        </p:spPr>
      </p:pic>
      <p:sp>
        <p:nvSpPr>
          <p:cNvPr id="3" name="Rectangle 2">
            <a:extLst>
              <a:ext uri="{FF2B5EF4-FFF2-40B4-BE49-F238E27FC236}">
                <a16:creationId xmlns:a16="http://schemas.microsoft.com/office/drawing/2014/main" id="{B103364B-13E5-4AB5-9B1B-E04D5A364E64}"/>
              </a:ext>
            </a:extLst>
          </p:cNvPr>
          <p:cNvSpPr/>
          <p:nvPr/>
        </p:nvSpPr>
        <p:spPr>
          <a:xfrm>
            <a:off x="683568" y="2460973"/>
            <a:ext cx="6192688" cy="2308324"/>
          </a:xfrm>
          <a:prstGeom prst="rect">
            <a:avLst/>
          </a:prstGeom>
        </p:spPr>
        <p:txBody>
          <a:bodyPr wrap="square">
            <a:spAutoFit/>
          </a:bodyPr>
          <a:lstStyle/>
          <a:p>
            <a:r>
              <a:rPr lang="en-US" sz="2400" dirty="0"/>
              <a:t>• The good news about investing in stocks is they are liquid.</a:t>
            </a:r>
          </a:p>
          <a:p>
            <a:r>
              <a:rPr lang="en-US" sz="2400" dirty="0"/>
              <a:t>• The bad news about investing in stocks is they are liquid.</a:t>
            </a:r>
          </a:p>
          <a:p>
            <a:r>
              <a:rPr lang="en-US" sz="2400" dirty="0"/>
              <a:t>• Volatility is not risk - Risk is how you react to volatility.</a:t>
            </a:r>
          </a:p>
        </p:txBody>
      </p:sp>
    </p:spTree>
    <p:extLst>
      <p:ext uri="{BB962C8B-B14F-4D97-AF65-F5344CB8AC3E}">
        <p14:creationId xmlns:p14="http://schemas.microsoft.com/office/powerpoint/2010/main" val="377449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963443-E125-49B1-96A0-62B6AD2030A6}"/>
              </a:ext>
            </a:extLst>
          </p:cNvPr>
          <p:cNvSpPr/>
          <p:nvPr/>
        </p:nvSpPr>
        <p:spPr>
          <a:xfrm rot="5400000">
            <a:off x="3393858" y="-3548302"/>
            <a:ext cx="2376024"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Title 34"/>
          <p:cNvSpPr>
            <a:spLocks noGrp="1"/>
          </p:cNvSpPr>
          <p:nvPr>
            <p:ph type="title"/>
          </p:nvPr>
        </p:nvSpPr>
        <p:spPr>
          <a:xfrm>
            <a:off x="806896" y="974915"/>
            <a:ext cx="8229600" cy="660731"/>
          </a:xfrm>
        </p:spPr>
        <p:txBody>
          <a:bodyPr>
            <a:noAutofit/>
          </a:bodyPr>
          <a:lstStyle/>
          <a:p>
            <a:r>
              <a:rPr lang="en-US" sz="2400" b="1" dirty="0">
                <a:solidFill>
                  <a:schemeClr val="bg1"/>
                </a:solidFill>
              </a:rPr>
              <a:t>Market Timing is Impossible </a:t>
            </a:r>
            <a:r>
              <a:rPr lang="en-US" sz="2400" dirty="0">
                <a:solidFill>
                  <a:schemeClr val="bg1"/>
                </a:solidFill>
              </a:rPr>
              <a:t>– Stock Prices are Unpredictable</a:t>
            </a:r>
          </a:p>
        </p:txBody>
      </p:sp>
      <p:sp>
        <p:nvSpPr>
          <p:cNvPr id="40" name="Slide Number Placeholder 39"/>
          <p:cNvSpPr>
            <a:spLocks noGrp="1"/>
          </p:cNvSpPr>
          <p:nvPr>
            <p:ph type="sldNum" sz="quarter" idx="11"/>
          </p:nvPr>
        </p:nvSpPr>
        <p:spPr/>
        <p:txBody>
          <a:bodyPr/>
          <a:lstStyle/>
          <a:p>
            <a:fld id="{5A12E19C-F0D7-470F-8E3A-FEF858791E3B}" type="slidenum">
              <a:rPr lang="uk-UA" smtClean="0"/>
              <a:pPr/>
              <a:t>21</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5" name="Picture 4" descr="A picture containing food&#10;&#10;Description automatically generated">
            <a:extLst>
              <a:ext uri="{FF2B5EF4-FFF2-40B4-BE49-F238E27FC236}">
                <a16:creationId xmlns:a16="http://schemas.microsoft.com/office/drawing/2014/main" id="{2008ED71-8FC8-4B38-8B6C-88C9CCC63D83}"/>
              </a:ext>
            </a:extLst>
          </p:cNvPr>
          <p:cNvPicPr>
            <a:picLocks noChangeAspect="1"/>
          </p:cNvPicPr>
          <p:nvPr/>
        </p:nvPicPr>
        <p:blipFill rotWithShape="1">
          <a:blip r:embed="rId3">
            <a:extLst>
              <a:ext uri="{28A0092B-C50C-407E-A947-70E740481C1C}">
                <a14:useLocalDpi xmlns:a14="http://schemas.microsoft.com/office/drawing/2010/main" val="0"/>
              </a:ext>
            </a:extLst>
          </a:blip>
          <a:srcRect l="38188" t="10818" r="39763" b="50000"/>
          <a:stretch/>
        </p:blipFill>
        <p:spPr>
          <a:xfrm>
            <a:off x="7138562" y="3130389"/>
            <a:ext cx="2016224" cy="2015334"/>
          </a:xfrm>
          <a:prstGeom prst="rect">
            <a:avLst/>
          </a:prstGeom>
        </p:spPr>
      </p:pic>
      <p:sp>
        <p:nvSpPr>
          <p:cNvPr id="4" name="Rectangle 3">
            <a:extLst>
              <a:ext uri="{FF2B5EF4-FFF2-40B4-BE49-F238E27FC236}">
                <a16:creationId xmlns:a16="http://schemas.microsoft.com/office/drawing/2014/main" id="{8EE7C37D-A1AB-4002-A5D1-3D38259A1037}"/>
              </a:ext>
            </a:extLst>
          </p:cNvPr>
          <p:cNvSpPr/>
          <p:nvPr/>
        </p:nvSpPr>
        <p:spPr>
          <a:xfrm>
            <a:off x="827584" y="2499742"/>
            <a:ext cx="4572000" cy="1384995"/>
          </a:xfrm>
          <a:prstGeom prst="rect">
            <a:avLst/>
          </a:prstGeom>
        </p:spPr>
        <p:txBody>
          <a:bodyPr>
            <a:spAutoFit/>
          </a:bodyPr>
          <a:lstStyle/>
          <a:p>
            <a:r>
              <a:rPr lang="en-US" sz="2800" b="1" dirty="0"/>
              <a:t>Intelligent Dividend Investors Accept the Truth that Markets Misappraise Stocks</a:t>
            </a:r>
          </a:p>
        </p:txBody>
      </p:sp>
    </p:spTree>
    <p:extLst>
      <p:ext uri="{BB962C8B-B14F-4D97-AF65-F5344CB8AC3E}">
        <p14:creationId xmlns:p14="http://schemas.microsoft.com/office/powerpoint/2010/main" val="122597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5D4A60-61FD-46EB-84C0-FB52BD1F9B07}"/>
              </a:ext>
            </a:extLst>
          </p:cNvPr>
          <p:cNvSpPr/>
          <p:nvPr/>
        </p:nvSpPr>
        <p:spPr>
          <a:xfrm rot="5400000">
            <a:off x="3393858" y="-3548302"/>
            <a:ext cx="2376024"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Title 34"/>
          <p:cNvSpPr>
            <a:spLocks noGrp="1"/>
          </p:cNvSpPr>
          <p:nvPr>
            <p:ph type="title"/>
          </p:nvPr>
        </p:nvSpPr>
        <p:spPr>
          <a:xfrm>
            <a:off x="755576" y="1021831"/>
            <a:ext cx="6635080" cy="660731"/>
          </a:xfrm>
        </p:spPr>
        <p:txBody>
          <a:bodyPr>
            <a:noAutofit/>
          </a:bodyPr>
          <a:lstStyle/>
          <a:p>
            <a:r>
              <a:rPr lang="en-US" sz="2400" dirty="0">
                <a:solidFill>
                  <a:schemeClr val="bg1"/>
                </a:solidFill>
              </a:rPr>
              <a:t>When Investing in Stocks - Only Dividends are </a:t>
            </a:r>
            <a:r>
              <a:rPr lang="en-US" sz="2400" b="1" dirty="0">
                <a:solidFill>
                  <a:schemeClr val="bg1"/>
                </a:solidFill>
              </a:rPr>
              <a:t>Predicable and Consistent</a:t>
            </a:r>
          </a:p>
        </p:txBody>
      </p:sp>
      <p:sp>
        <p:nvSpPr>
          <p:cNvPr id="40" name="Slide Number Placeholder 39"/>
          <p:cNvSpPr>
            <a:spLocks noGrp="1"/>
          </p:cNvSpPr>
          <p:nvPr>
            <p:ph type="sldNum" sz="quarter" idx="11"/>
          </p:nvPr>
        </p:nvSpPr>
        <p:spPr/>
        <p:txBody>
          <a:bodyPr/>
          <a:lstStyle/>
          <a:p>
            <a:fld id="{5A12E19C-F0D7-470F-8E3A-FEF858791E3B}" type="slidenum">
              <a:rPr lang="uk-UA" smtClean="0"/>
              <a:pPr/>
              <a:t>22</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5" name="Picture 4" descr="A picture containing food&#10;&#10;Description automatically generated">
            <a:extLst>
              <a:ext uri="{FF2B5EF4-FFF2-40B4-BE49-F238E27FC236}">
                <a16:creationId xmlns:a16="http://schemas.microsoft.com/office/drawing/2014/main" id="{2008ED71-8FC8-4B38-8B6C-88C9CCC63D83}"/>
              </a:ext>
            </a:extLst>
          </p:cNvPr>
          <p:cNvPicPr>
            <a:picLocks noChangeAspect="1"/>
          </p:cNvPicPr>
          <p:nvPr/>
        </p:nvPicPr>
        <p:blipFill rotWithShape="1">
          <a:blip r:embed="rId3">
            <a:extLst>
              <a:ext uri="{28A0092B-C50C-407E-A947-70E740481C1C}">
                <a14:useLocalDpi xmlns:a14="http://schemas.microsoft.com/office/drawing/2010/main" val="0"/>
              </a:ext>
            </a:extLst>
          </a:blip>
          <a:srcRect l="38188" t="10818" r="39763" b="50000"/>
          <a:stretch/>
        </p:blipFill>
        <p:spPr>
          <a:xfrm>
            <a:off x="7138562" y="3130389"/>
            <a:ext cx="2016224" cy="2015334"/>
          </a:xfrm>
          <a:prstGeom prst="rect">
            <a:avLst/>
          </a:prstGeom>
        </p:spPr>
      </p:pic>
      <p:sp>
        <p:nvSpPr>
          <p:cNvPr id="3" name="Rectangle 2">
            <a:extLst>
              <a:ext uri="{FF2B5EF4-FFF2-40B4-BE49-F238E27FC236}">
                <a16:creationId xmlns:a16="http://schemas.microsoft.com/office/drawing/2014/main" id="{654A8CE1-F505-466A-9BE0-B5E9DC73BA96}"/>
              </a:ext>
            </a:extLst>
          </p:cNvPr>
          <p:cNvSpPr/>
          <p:nvPr/>
        </p:nvSpPr>
        <p:spPr>
          <a:xfrm>
            <a:off x="749940" y="2547654"/>
            <a:ext cx="4577636" cy="1392248"/>
          </a:xfrm>
          <a:prstGeom prst="rect">
            <a:avLst/>
          </a:prstGeom>
        </p:spPr>
        <p:txBody>
          <a:bodyPr wrap="square">
            <a:spAutoFit/>
          </a:bodyPr>
          <a:lstStyle/>
          <a:p>
            <a:r>
              <a:rPr lang="en-US" sz="2800" b="1" dirty="0"/>
              <a:t>Dividends are Paid on the Number of Shares You Own – Not the Current Price</a:t>
            </a:r>
          </a:p>
        </p:txBody>
      </p:sp>
    </p:spTree>
    <p:extLst>
      <p:ext uri="{BB962C8B-B14F-4D97-AF65-F5344CB8AC3E}">
        <p14:creationId xmlns:p14="http://schemas.microsoft.com/office/powerpoint/2010/main" val="35370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CC5C7D3-6B3F-4310-A74A-9FBD4D12F56E}"/>
              </a:ext>
            </a:extLst>
          </p:cNvPr>
          <p:cNvSpPr/>
          <p:nvPr/>
        </p:nvSpPr>
        <p:spPr>
          <a:xfrm rot="5400000">
            <a:off x="3491656" y="-343842"/>
            <a:ext cx="2160688"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p:txBody>
          <a:bodyPr>
            <a:normAutofit/>
          </a:bodyPr>
          <a:lstStyle/>
          <a:p>
            <a:r>
              <a:rPr lang="en-US" dirty="0"/>
              <a:t>Dividend Champions: </a:t>
            </a:r>
            <a:r>
              <a:rPr lang="en-US" dirty="0">
                <a:solidFill>
                  <a:srgbClr val="EEB637"/>
                </a:solidFill>
              </a:rPr>
              <a:t>History</a:t>
            </a:r>
            <a:endParaRPr lang="uk-UA" dirty="0">
              <a:solidFill>
                <a:srgbClr val="EEB637"/>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23</a:t>
            </a:fld>
            <a:endParaRPr lang="uk-UA"/>
          </a:p>
        </p:txBody>
      </p:sp>
      <p:sp>
        <p:nvSpPr>
          <p:cNvPr id="2" name="Footer Placeholder 1"/>
          <p:cNvSpPr>
            <a:spLocks noGrp="1"/>
          </p:cNvSpPr>
          <p:nvPr>
            <p:ph type="ftr" sz="quarter" idx="14"/>
          </p:nvPr>
        </p:nvSpPr>
        <p:spPr/>
        <p:txBody>
          <a:bodyPr/>
          <a:lstStyle/>
          <a:p>
            <a:pPr algn="r"/>
            <a:r>
              <a:rPr lang="en-US" dirty="0"/>
              <a:t>www.divkings.com</a:t>
            </a:r>
            <a:endParaRPr lang="uk-UA" dirty="0"/>
          </a:p>
        </p:txBody>
      </p:sp>
      <p:sp>
        <p:nvSpPr>
          <p:cNvPr id="18" name="Content Placeholder 2">
            <a:extLst>
              <a:ext uri="{FF2B5EF4-FFF2-40B4-BE49-F238E27FC236}">
                <a16:creationId xmlns:a16="http://schemas.microsoft.com/office/drawing/2014/main" id="{B8EE796E-CB97-4845-BEF5-AFAA850EA147}"/>
              </a:ext>
            </a:extLst>
          </p:cNvPr>
          <p:cNvSpPr txBox="1">
            <a:spLocks/>
          </p:cNvSpPr>
          <p:nvPr/>
        </p:nvSpPr>
        <p:spPr>
          <a:xfrm>
            <a:off x="556943" y="938270"/>
            <a:ext cx="6172200" cy="105741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Dividend Aristocrats – S&amp;P 500 companies which have increased dividends 25 or more consecutive years</a:t>
            </a:r>
          </a:p>
          <a:p>
            <a:r>
              <a:rPr lang="en-US" sz="1600" dirty="0"/>
              <a:t>Dividend Champions – all companies with 5 or more years of dividend growth</a:t>
            </a:r>
          </a:p>
        </p:txBody>
      </p:sp>
      <p:pic>
        <p:nvPicPr>
          <p:cNvPr id="19" name="Picture 2" descr="https://static3.seekingalpha.com/images/users_profile/000/595/199/extra_large_pic.png">
            <a:extLst>
              <a:ext uri="{FF2B5EF4-FFF2-40B4-BE49-F238E27FC236}">
                <a16:creationId xmlns:a16="http://schemas.microsoft.com/office/drawing/2014/main" id="{AB88B14D-267F-4B44-8891-F4014E356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12" y="2065519"/>
            <a:ext cx="900670" cy="90067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D7E123A-C8B7-4202-9F1F-2F5A37CC92A4}"/>
              </a:ext>
            </a:extLst>
          </p:cNvPr>
          <p:cNvSpPr txBox="1"/>
          <p:nvPr/>
        </p:nvSpPr>
        <p:spPr>
          <a:xfrm>
            <a:off x="1779712" y="2197788"/>
            <a:ext cx="4114800" cy="923330"/>
          </a:xfrm>
          <a:prstGeom prst="rect">
            <a:avLst/>
          </a:prstGeom>
          <a:noFill/>
        </p:spPr>
        <p:txBody>
          <a:bodyPr wrap="square" rtlCol="0">
            <a:spAutoFit/>
          </a:bodyPr>
          <a:lstStyle/>
          <a:p>
            <a:pPr marL="214313" indent="-214313">
              <a:buFont typeface="Arial" panose="020B0604020202020204" pitchFamily="34" charset="0"/>
              <a:buChar char="•"/>
            </a:pPr>
            <a:r>
              <a:rPr lang="en-US" sz="1350" dirty="0"/>
              <a:t>Created by David Fish in 2008</a:t>
            </a:r>
          </a:p>
          <a:p>
            <a:pPr marL="214313" indent="-214313">
              <a:buFont typeface="Arial" panose="020B0604020202020204" pitchFamily="34" charset="0"/>
              <a:buChar char="•"/>
            </a:pPr>
            <a:r>
              <a:rPr lang="en-US" sz="1350" dirty="0"/>
              <a:t>Expanded to include more companies and more data</a:t>
            </a:r>
          </a:p>
          <a:p>
            <a:pPr marL="214313" indent="-214313">
              <a:buFont typeface="Arial" panose="020B0604020202020204" pitchFamily="34" charset="0"/>
              <a:buChar char="•"/>
            </a:pPr>
            <a:r>
              <a:rPr lang="en-US" sz="1350" dirty="0"/>
              <a:t>Currently maintained by Justin Law</a:t>
            </a:r>
          </a:p>
          <a:p>
            <a:pPr marL="214313" indent="-214313">
              <a:buFont typeface="Arial" panose="020B0604020202020204" pitchFamily="34" charset="0"/>
              <a:buChar char="•"/>
            </a:pPr>
            <a:endParaRPr lang="en-US" sz="1350" dirty="0"/>
          </a:p>
        </p:txBody>
      </p:sp>
      <p:pic>
        <p:nvPicPr>
          <p:cNvPr id="21" name="Picture 3" descr="C:\Users\Justin\Desktop\CCC presentation\Original CCC.png">
            <a:extLst>
              <a:ext uri="{FF2B5EF4-FFF2-40B4-BE49-F238E27FC236}">
                <a16:creationId xmlns:a16="http://schemas.microsoft.com/office/drawing/2014/main" id="{1FDB795A-A2AD-428B-A224-835479EB07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13" y="3225478"/>
            <a:ext cx="3351227" cy="15304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Justin\Desktop\CCC presentation\Current CCC 1.png">
            <a:extLst>
              <a:ext uri="{FF2B5EF4-FFF2-40B4-BE49-F238E27FC236}">
                <a16:creationId xmlns:a16="http://schemas.microsoft.com/office/drawing/2014/main" id="{4E5A1C76-C743-42D8-BC52-24F6156F09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9912" y="3219374"/>
            <a:ext cx="3635037" cy="62216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Justin\Desktop\CCC presentation\Current CCC 2.png">
            <a:extLst>
              <a:ext uri="{FF2B5EF4-FFF2-40B4-BE49-F238E27FC236}">
                <a16:creationId xmlns:a16="http://schemas.microsoft.com/office/drawing/2014/main" id="{E78BD747-4AB7-4FBA-BA80-DE8FC748F0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9912" y="3712611"/>
            <a:ext cx="3635037" cy="6060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Users\Justin\Desktop\CCC presentation\Current CCC 3.png">
            <a:extLst>
              <a:ext uri="{FF2B5EF4-FFF2-40B4-BE49-F238E27FC236}">
                <a16:creationId xmlns:a16="http://schemas.microsoft.com/office/drawing/2014/main" id="{2D6792FB-B029-4FAE-96D5-0F47E11E23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9912" y="4163578"/>
            <a:ext cx="3635037" cy="59236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C:\Users\Justin\Desktop\Headshot.png">
            <a:extLst>
              <a:ext uri="{FF2B5EF4-FFF2-40B4-BE49-F238E27FC236}">
                <a16:creationId xmlns:a16="http://schemas.microsoft.com/office/drawing/2014/main" id="{BF473527-B559-4689-8964-8403B15D99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6215" y="205865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13C1E143-E32E-4FA4-8191-A8D86D4E6811}"/>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0AAB6BD-A7DB-4895-9534-9E5741F410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4280" t="50711" r="51440"/>
          <a:stretch/>
        </p:blipFill>
        <p:spPr>
          <a:xfrm>
            <a:off x="7463362" y="3219374"/>
            <a:ext cx="1929875" cy="2203721"/>
          </a:xfrm>
          <a:prstGeom prst="rect">
            <a:avLst/>
          </a:prstGeom>
        </p:spPr>
      </p:pic>
    </p:spTree>
    <p:extLst>
      <p:ext uri="{BB962C8B-B14F-4D97-AF65-F5344CB8AC3E}">
        <p14:creationId xmlns:p14="http://schemas.microsoft.com/office/powerpoint/2010/main" val="3286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7F496E-228F-45AA-9F01-DF5A8A568CED}"/>
              </a:ext>
            </a:extLst>
          </p:cNvPr>
          <p:cNvSpPr/>
          <p:nvPr/>
        </p:nvSpPr>
        <p:spPr>
          <a:xfrm rot="5400000">
            <a:off x="3491656" y="-272283"/>
            <a:ext cx="2160688"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a:xfrm>
            <a:off x="457200" y="398851"/>
            <a:ext cx="8229600" cy="660731"/>
          </a:xfrm>
        </p:spPr>
        <p:txBody>
          <a:bodyPr>
            <a:normAutofit/>
          </a:bodyPr>
          <a:lstStyle/>
          <a:p>
            <a:r>
              <a:rPr lang="en-US" dirty="0"/>
              <a:t>Dividend Champions: </a:t>
            </a:r>
            <a:r>
              <a:rPr lang="en-US" dirty="0">
                <a:solidFill>
                  <a:srgbClr val="EEB637"/>
                </a:solidFill>
              </a:rPr>
              <a:t>Methodology</a:t>
            </a:r>
            <a:endParaRPr lang="uk-UA" dirty="0">
              <a:solidFill>
                <a:srgbClr val="EEB637"/>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24</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a:extLst>
              <a:ext uri="{FF2B5EF4-FFF2-40B4-BE49-F238E27FC236}">
                <a16:creationId xmlns:a16="http://schemas.microsoft.com/office/drawing/2014/main" id="{F4747477-EC64-44FA-962E-D8B18DD46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80" t="50711" r="51440"/>
          <a:stretch/>
        </p:blipFill>
        <p:spPr>
          <a:xfrm>
            <a:off x="7466661" y="2973054"/>
            <a:ext cx="1929875" cy="2203721"/>
          </a:xfrm>
          <a:prstGeom prst="rect">
            <a:avLst/>
          </a:prstGeom>
        </p:spPr>
      </p:pic>
      <p:sp>
        <p:nvSpPr>
          <p:cNvPr id="15" name="Content Placeholder 2">
            <a:extLst>
              <a:ext uri="{FF2B5EF4-FFF2-40B4-BE49-F238E27FC236}">
                <a16:creationId xmlns:a16="http://schemas.microsoft.com/office/drawing/2014/main" id="{3656F164-3730-48FB-8155-16532C541C3A}"/>
              </a:ext>
            </a:extLst>
          </p:cNvPr>
          <p:cNvSpPr txBox="1">
            <a:spLocks/>
          </p:cNvSpPr>
          <p:nvPr/>
        </p:nvSpPr>
        <p:spPr>
          <a:xfrm>
            <a:off x="447332" y="1923678"/>
            <a:ext cx="8239468" cy="3410508"/>
          </a:xfrm>
          <a:prstGeom prst="rect">
            <a:avLst/>
          </a:prstGeom>
        </p:spPr>
        <p:txBody>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Dividend growth streaks calculated by calendar year and payout date</a:t>
            </a:r>
          </a:p>
          <a:p>
            <a:r>
              <a:rPr lang="en-US" sz="2400" dirty="0"/>
              <a:t>Split adjusted</a:t>
            </a:r>
          </a:p>
          <a:p>
            <a:r>
              <a:rPr lang="en-US" sz="2400" dirty="0">
                <a:solidFill>
                  <a:schemeClr val="bg1"/>
                </a:solidFill>
              </a:rPr>
              <a:t>Excludes special dividends</a:t>
            </a:r>
          </a:p>
          <a:p>
            <a:r>
              <a:rPr lang="en-US" sz="2400" dirty="0">
                <a:solidFill>
                  <a:schemeClr val="bg1"/>
                </a:solidFill>
              </a:rPr>
              <a:t>Exceptions made for special circumstances</a:t>
            </a:r>
          </a:p>
        </p:txBody>
      </p:sp>
      <p:sp>
        <p:nvSpPr>
          <p:cNvPr id="10" name="Oval 9">
            <a:extLst>
              <a:ext uri="{FF2B5EF4-FFF2-40B4-BE49-F238E27FC236}">
                <a16:creationId xmlns:a16="http://schemas.microsoft.com/office/drawing/2014/main" id="{68B0486D-500D-4C8B-987F-883C649DBD80}"/>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55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EDE4D0D-9644-4D22-837D-D18F6E8C46E2}"/>
              </a:ext>
            </a:extLst>
          </p:cNvPr>
          <p:cNvSpPr/>
          <p:nvPr/>
        </p:nvSpPr>
        <p:spPr>
          <a:xfrm rot="5400000">
            <a:off x="3491656" y="-272283"/>
            <a:ext cx="2160688"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p:txBody>
          <a:bodyPr>
            <a:normAutofit fontScale="90000"/>
          </a:bodyPr>
          <a:lstStyle/>
          <a:p>
            <a:r>
              <a:rPr lang="en-US" dirty="0"/>
              <a:t>Why are dividend growth streaks important?</a:t>
            </a:r>
            <a:endParaRPr lang="uk-UA"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25</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a:extLst>
              <a:ext uri="{FF2B5EF4-FFF2-40B4-BE49-F238E27FC236}">
                <a16:creationId xmlns:a16="http://schemas.microsoft.com/office/drawing/2014/main" id="{F4747477-EC64-44FA-962E-D8B18DD46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80" t="50711" r="51440"/>
          <a:stretch/>
        </p:blipFill>
        <p:spPr>
          <a:xfrm>
            <a:off x="7466661" y="2973054"/>
            <a:ext cx="1929875" cy="2203721"/>
          </a:xfrm>
          <a:prstGeom prst="rect">
            <a:avLst/>
          </a:prstGeom>
        </p:spPr>
      </p:pic>
      <p:pic>
        <p:nvPicPr>
          <p:cNvPr id="9" name="Picture 2" descr="C:\Users\Justin\Desktop\CCC presentation\Removal Rate.png">
            <a:extLst>
              <a:ext uri="{FF2B5EF4-FFF2-40B4-BE49-F238E27FC236}">
                <a16:creationId xmlns:a16="http://schemas.microsoft.com/office/drawing/2014/main" id="{051FD38B-A151-440F-829F-CFCD91AE2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3201" y="1711530"/>
            <a:ext cx="5160977" cy="13107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AAAFB6C-4CAF-4815-AC35-8ABC8B069267}"/>
              </a:ext>
            </a:extLst>
          </p:cNvPr>
          <p:cNvSpPr txBox="1"/>
          <p:nvPr/>
        </p:nvSpPr>
        <p:spPr>
          <a:xfrm>
            <a:off x="1115616" y="4299942"/>
            <a:ext cx="5904654" cy="584775"/>
          </a:xfrm>
          <a:prstGeom prst="rect">
            <a:avLst/>
          </a:prstGeom>
          <a:noFill/>
        </p:spPr>
        <p:txBody>
          <a:bodyPr wrap="square" rtlCol="0">
            <a:spAutoFit/>
          </a:bodyPr>
          <a:lstStyle/>
          <a:p>
            <a:r>
              <a:rPr lang="en-US" sz="1600" b="1" dirty="0">
                <a:solidFill>
                  <a:schemeClr val="bg1"/>
                </a:solidFill>
              </a:rPr>
              <a:t>Since February, 82% of dividend cuts or suspensions have been from companies with dividend growth streaks of less than 12 years.</a:t>
            </a:r>
          </a:p>
        </p:txBody>
      </p:sp>
      <p:sp>
        <p:nvSpPr>
          <p:cNvPr id="11" name="TextBox 10">
            <a:extLst>
              <a:ext uri="{FF2B5EF4-FFF2-40B4-BE49-F238E27FC236}">
                <a16:creationId xmlns:a16="http://schemas.microsoft.com/office/drawing/2014/main" id="{C3C69AB5-B38F-4181-9744-26D806720AC8}"/>
              </a:ext>
            </a:extLst>
          </p:cNvPr>
          <p:cNvSpPr txBox="1"/>
          <p:nvPr/>
        </p:nvSpPr>
        <p:spPr>
          <a:xfrm>
            <a:off x="611560" y="915566"/>
            <a:ext cx="7992887" cy="707886"/>
          </a:xfrm>
          <a:prstGeom prst="rect">
            <a:avLst/>
          </a:prstGeom>
          <a:noFill/>
        </p:spPr>
        <p:txBody>
          <a:bodyPr wrap="square" rtlCol="0">
            <a:spAutoFit/>
          </a:bodyPr>
          <a:lstStyle/>
          <a:p>
            <a:r>
              <a:rPr lang="en-US" sz="2000" dirty="0"/>
              <a:t>Companies with longer dividend growth streaks are less likely to cut or freeze dividends</a:t>
            </a:r>
          </a:p>
        </p:txBody>
      </p:sp>
      <p:pic>
        <p:nvPicPr>
          <p:cNvPr id="12" name="Picture 3" descr="C:\Users\Justin\Desktop\CCC presentation\Removal Rate COVID.png">
            <a:extLst>
              <a:ext uri="{FF2B5EF4-FFF2-40B4-BE49-F238E27FC236}">
                <a16:creationId xmlns:a16="http://schemas.microsoft.com/office/drawing/2014/main" id="{5C5A8CEE-5866-4E30-B9E9-C9E8CADE86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201" y="3093244"/>
            <a:ext cx="4143375" cy="1042988"/>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5900E02F-0E16-4669-85FD-D7965494ABF3}"/>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22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DAFF8E-6172-44D6-947E-8556105683ED}"/>
              </a:ext>
            </a:extLst>
          </p:cNvPr>
          <p:cNvSpPr/>
          <p:nvPr/>
        </p:nvSpPr>
        <p:spPr>
          <a:xfrm rot="5400000">
            <a:off x="3491656" y="-272283"/>
            <a:ext cx="2160688"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p:txBody>
          <a:bodyPr>
            <a:normAutofit fontScale="90000"/>
          </a:bodyPr>
          <a:lstStyle/>
          <a:p>
            <a:r>
              <a:rPr lang="en-US" dirty="0"/>
              <a:t>April 2020 Dividend Champions</a:t>
            </a:r>
            <a:br>
              <a:rPr lang="en-US" dirty="0"/>
            </a:br>
            <a:r>
              <a:rPr lang="en-US" dirty="0"/>
              <a:t>Hall of Fame / Hall of Shame</a:t>
            </a:r>
            <a:endParaRPr lang="uk-UA"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26</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a:extLst>
              <a:ext uri="{FF2B5EF4-FFF2-40B4-BE49-F238E27FC236}">
                <a16:creationId xmlns:a16="http://schemas.microsoft.com/office/drawing/2014/main" id="{F4747477-EC64-44FA-962E-D8B18DD46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80" t="50711" r="51440"/>
          <a:stretch/>
        </p:blipFill>
        <p:spPr>
          <a:xfrm>
            <a:off x="7466661" y="2973054"/>
            <a:ext cx="1929875" cy="2203721"/>
          </a:xfrm>
          <a:prstGeom prst="rect">
            <a:avLst/>
          </a:prstGeom>
        </p:spPr>
      </p:pic>
      <p:pic>
        <p:nvPicPr>
          <p:cNvPr id="13" name="Picture 2" descr="C:\Users\Justin\Desktop\CCC presentation\Apr Div Changes.png">
            <a:extLst>
              <a:ext uri="{FF2B5EF4-FFF2-40B4-BE49-F238E27FC236}">
                <a16:creationId xmlns:a16="http://schemas.microsoft.com/office/drawing/2014/main" id="{593B5CE4-AB15-4328-A011-B00316049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922" y="1575530"/>
            <a:ext cx="5171129" cy="33944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D51F4F-D162-402A-B1C4-B180D70909D9}"/>
              </a:ext>
            </a:extLst>
          </p:cNvPr>
          <p:cNvSpPr txBox="1"/>
          <p:nvPr/>
        </p:nvSpPr>
        <p:spPr>
          <a:xfrm>
            <a:off x="2267744" y="1318966"/>
            <a:ext cx="697627" cy="307777"/>
          </a:xfrm>
          <a:prstGeom prst="rect">
            <a:avLst/>
          </a:prstGeom>
          <a:noFill/>
        </p:spPr>
        <p:txBody>
          <a:bodyPr wrap="none" rtlCol="0">
            <a:spAutoFit/>
          </a:bodyPr>
          <a:lstStyle/>
          <a:p>
            <a:r>
              <a:rPr lang="en-CA" sz="1400" b="1" dirty="0">
                <a:latin typeface="+mj-lt"/>
              </a:rPr>
              <a:t>Fame</a:t>
            </a:r>
          </a:p>
        </p:txBody>
      </p:sp>
      <p:sp>
        <p:nvSpPr>
          <p:cNvPr id="14" name="TextBox 13">
            <a:extLst>
              <a:ext uri="{FF2B5EF4-FFF2-40B4-BE49-F238E27FC236}">
                <a16:creationId xmlns:a16="http://schemas.microsoft.com/office/drawing/2014/main" id="{806610DD-C261-4C5D-BBD8-D14CC116A5A1}"/>
              </a:ext>
            </a:extLst>
          </p:cNvPr>
          <p:cNvSpPr txBox="1"/>
          <p:nvPr/>
        </p:nvSpPr>
        <p:spPr>
          <a:xfrm>
            <a:off x="4763863" y="1318966"/>
            <a:ext cx="816249" cy="307777"/>
          </a:xfrm>
          <a:prstGeom prst="rect">
            <a:avLst/>
          </a:prstGeom>
          <a:noFill/>
        </p:spPr>
        <p:txBody>
          <a:bodyPr wrap="none" rtlCol="0">
            <a:spAutoFit/>
          </a:bodyPr>
          <a:lstStyle/>
          <a:p>
            <a:r>
              <a:rPr lang="en-CA" sz="1400" b="1" dirty="0">
                <a:latin typeface="+mj-lt"/>
              </a:rPr>
              <a:t>Shame</a:t>
            </a:r>
          </a:p>
        </p:txBody>
      </p:sp>
      <p:sp>
        <p:nvSpPr>
          <p:cNvPr id="10" name="Oval 9">
            <a:extLst>
              <a:ext uri="{FF2B5EF4-FFF2-40B4-BE49-F238E27FC236}">
                <a16:creationId xmlns:a16="http://schemas.microsoft.com/office/drawing/2014/main" id="{BA935EC5-9D3D-4A5B-B572-9461F1AED943}"/>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34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p:cNvSpPr>
            <a:spLocks noGrp="1"/>
          </p:cNvSpPr>
          <p:nvPr>
            <p:ph type="sldNum" sz="quarter" idx="11"/>
          </p:nvPr>
        </p:nvSpPr>
        <p:spPr/>
        <p:txBody>
          <a:bodyPr/>
          <a:lstStyle/>
          <a:p>
            <a:fld id="{5A12E19C-F0D7-470F-8E3A-FEF858791E3B}" type="slidenum">
              <a:rPr lang="uk-UA" smtClean="0"/>
              <a:pPr/>
              <a:t>27</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6" name="Content Placeholder 5" descr="A close up of a map&#10;&#10;Description automatically generated">
            <a:extLst>
              <a:ext uri="{FF2B5EF4-FFF2-40B4-BE49-F238E27FC236}">
                <a16:creationId xmlns:a16="http://schemas.microsoft.com/office/drawing/2014/main" id="{C9280878-DFDC-4316-9D91-193A76A574A2}"/>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04572" y="1203325"/>
            <a:ext cx="6703732" cy="3600450"/>
          </a:xfrm>
        </p:spPr>
      </p:pic>
      <p:pic>
        <p:nvPicPr>
          <p:cNvPr id="8" name="Picture 7" descr="A picture containing food&#10;&#10;Description automatically generated">
            <a:extLst>
              <a:ext uri="{FF2B5EF4-FFF2-40B4-BE49-F238E27FC236}">
                <a16:creationId xmlns:a16="http://schemas.microsoft.com/office/drawing/2014/main" id="{F4747477-EC64-44FA-962E-D8B18DD46C9E}"/>
              </a:ext>
            </a:extLst>
          </p:cNvPr>
          <p:cNvPicPr>
            <a:picLocks noChangeAspect="1"/>
          </p:cNvPicPr>
          <p:nvPr/>
        </p:nvPicPr>
        <p:blipFill rotWithShape="1">
          <a:blip r:embed="rId4">
            <a:extLst>
              <a:ext uri="{28A0092B-C50C-407E-A947-70E740481C1C}">
                <a14:useLocalDpi xmlns:a14="http://schemas.microsoft.com/office/drawing/2010/main" val="0"/>
              </a:ext>
            </a:extLst>
          </a:blip>
          <a:srcRect l="14563" t="10800" r="64175" b="50000"/>
          <a:stretch/>
        </p:blipFill>
        <p:spPr>
          <a:xfrm>
            <a:off x="7380312" y="3298130"/>
            <a:ext cx="1779464" cy="1845370"/>
          </a:xfrm>
          <a:prstGeom prst="rect">
            <a:avLst/>
          </a:prstGeom>
        </p:spPr>
      </p:pic>
      <p:sp>
        <p:nvSpPr>
          <p:cNvPr id="12" name="Rectangle 11">
            <a:extLst>
              <a:ext uri="{FF2B5EF4-FFF2-40B4-BE49-F238E27FC236}">
                <a16:creationId xmlns:a16="http://schemas.microsoft.com/office/drawing/2014/main" id="{E71CCE62-903C-44C5-B167-3814F358C7FB}"/>
              </a:ext>
            </a:extLst>
          </p:cNvPr>
          <p:cNvSpPr/>
          <p:nvPr/>
        </p:nvSpPr>
        <p:spPr>
          <a:xfrm rot="5400000">
            <a:off x="4005926" y="-4160370"/>
            <a:ext cx="1151888"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Title 34">
            <a:extLst>
              <a:ext uri="{FF2B5EF4-FFF2-40B4-BE49-F238E27FC236}">
                <a16:creationId xmlns:a16="http://schemas.microsoft.com/office/drawing/2014/main" id="{E68A27F9-202C-4482-B9E7-172210ACBCAC}"/>
              </a:ext>
            </a:extLst>
          </p:cNvPr>
          <p:cNvSpPr>
            <a:spLocks noGrp="1"/>
          </p:cNvSpPr>
          <p:nvPr>
            <p:ph type="title"/>
          </p:nvPr>
        </p:nvSpPr>
        <p:spPr>
          <a:xfrm>
            <a:off x="457200" y="205979"/>
            <a:ext cx="8229600" cy="660731"/>
          </a:xfrm>
        </p:spPr>
        <p:txBody>
          <a:bodyPr>
            <a:normAutofit/>
          </a:bodyPr>
          <a:lstStyle/>
          <a:p>
            <a:r>
              <a:rPr lang="en-US" dirty="0">
                <a:solidFill>
                  <a:schemeClr val="bg1"/>
                </a:solidFill>
              </a:rPr>
              <a:t>Data</a:t>
            </a:r>
            <a:r>
              <a:rPr lang="en-US" dirty="0"/>
              <a:t> </a:t>
            </a:r>
            <a:r>
              <a:rPr lang="en-US" dirty="0">
                <a:solidFill>
                  <a:srgbClr val="EEB637"/>
                </a:solidFill>
              </a:rPr>
              <a:t>Analysis</a:t>
            </a:r>
            <a:endParaRPr lang="uk-UA" dirty="0">
              <a:solidFill>
                <a:srgbClr val="EEB637"/>
              </a:solidFill>
            </a:endParaRPr>
          </a:p>
        </p:txBody>
      </p:sp>
    </p:spTree>
    <p:extLst>
      <p:ext uri="{BB962C8B-B14F-4D97-AF65-F5344CB8AC3E}">
        <p14:creationId xmlns:p14="http://schemas.microsoft.com/office/powerpoint/2010/main" val="243694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p:cNvSpPr>
            <a:spLocks noGrp="1"/>
          </p:cNvSpPr>
          <p:nvPr>
            <p:ph type="sldNum" sz="quarter" idx="11"/>
          </p:nvPr>
        </p:nvSpPr>
        <p:spPr/>
        <p:txBody>
          <a:bodyPr/>
          <a:lstStyle/>
          <a:p>
            <a:fld id="{5A12E19C-F0D7-470F-8E3A-FEF858791E3B}" type="slidenum">
              <a:rPr lang="uk-UA" smtClean="0"/>
              <a:pPr/>
              <a:t>28</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6" name="Content Placeholder 5" descr="A close up of a map&#10;&#10;Description automatically generated">
            <a:extLst>
              <a:ext uri="{FF2B5EF4-FFF2-40B4-BE49-F238E27FC236}">
                <a16:creationId xmlns:a16="http://schemas.microsoft.com/office/drawing/2014/main" id="{98749D5D-3B0A-4EB2-9516-C72B9EDA1C48}"/>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323528" y="1059582"/>
            <a:ext cx="6900519" cy="3600450"/>
          </a:xfrm>
        </p:spPr>
      </p:pic>
      <p:pic>
        <p:nvPicPr>
          <p:cNvPr id="12" name="Picture 11" descr="A picture containing food&#10;&#10;Description automatically generated">
            <a:extLst>
              <a:ext uri="{FF2B5EF4-FFF2-40B4-BE49-F238E27FC236}">
                <a16:creationId xmlns:a16="http://schemas.microsoft.com/office/drawing/2014/main" id="{D54AA9A5-4A07-4F10-ADFA-50F8FF89DD18}"/>
              </a:ext>
            </a:extLst>
          </p:cNvPr>
          <p:cNvPicPr>
            <a:picLocks noChangeAspect="1"/>
          </p:cNvPicPr>
          <p:nvPr/>
        </p:nvPicPr>
        <p:blipFill rotWithShape="1">
          <a:blip r:embed="rId4">
            <a:extLst>
              <a:ext uri="{28A0092B-C50C-407E-A947-70E740481C1C}">
                <a14:useLocalDpi xmlns:a14="http://schemas.microsoft.com/office/drawing/2010/main" val="0"/>
              </a:ext>
            </a:extLst>
          </a:blip>
          <a:srcRect l="14563" t="10800" r="64175" b="50000"/>
          <a:stretch/>
        </p:blipFill>
        <p:spPr>
          <a:xfrm>
            <a:off x="7380312" y="3298130"/>
            <a:ext cx="1779464" cy="1845370"/>
          </a:xfrm>
          <a:prstGeom prst="rect">
            <a:avLst/>
          </a:prstGeom>
        </p:spPr>
      </p:pic>
      <p:sp>
        <p:nvSpPr>
          <p:cNvPr id="13" name="Rectangle 12">
            <a:extLst>
              <a:ext uri="{FF2B5EF4-FFF2-40B4-BE49-F238E27FC236}">
                <a16:creationId xmlns:a16="http://schemas.microsoft.com/office/drawing/2014/main" id="{1BA4175A-C6F3-42D4-93CC-85F7BECBC41B}"/>
              </a:ext>
            </a:extLst>
          </p:cNvPr>
          <p:cNvSpPr/>
          <p:nvPr/>
        </p:nvSpPr>
        <p:spPr>
          <a:xfrm rot="5400000">
            <a:off x="4005926" y="-4160370"/>
            <a:ext cx="1151888"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Title 34">
            <a:extLst>
              <a:ext uri="{FF2B5EF4-FFF2-40B4-BE49-F238E27FC236}">
                <a16:creationId xmlns:a16="http://schemas.microsoft.com/office/drawing/2014/main" id="{B9A6112D-0E4A-4FD5-BD98-B5AB20F2F929}"/>
              </a:ext>
            </a:extLst>
          </p:cNvPr>
          <p:cNvSpPr>
            <a:spLocks noGrp="1"/>
          </p:cNvSpPr>
          <p:nvPr>
            <p:ph type="title"/>
          </p:nvPr>
        </p:nvSpPr>
        <p:spPr>
          <a:xfrm>
            <a:off x="457200" y="205979"/>
            <a:ext cx="8229600" cy="660731"/>
          </a:xfrm>
        </p:spPr>
        <p:txBody>
          <a:bodyPr>
            <a:normAutofit/>
          </a:bodyPr>
          <a:lstStyle/>
          <a:p>
            <a:r>
              <a:rPr lang="en-US" dirty="0">
                <a:solidFill>
                  <a:schemeClr val="bg1"/>
                </a:solidFill>
              </a:rPr>
              <a:t>Data</a:t>
            </a:r>
            <a:r>
              <a:rPr lang="en-US" dirty="0"/>
              <a:t> </a:t>
            </a:r>
            <a:r>
              <a:rPr lang="en-US" dirty="0">
                <a:solidFill>
                  <a:srgbClr val="EEB637"/>
                </a:solidFill>
              </a:rPr>
              <a:t>Analysis</a:t>
            </a:r>
            <a:endParaRPr lang="uk-UA" dirty="0">
              <a:solidFill>
                <a:srgbClr val="EEB637"/>
              </a:solidFill>
            </a:endParaRPr>
          </a:p>
        </p:txBody>
      </p:sp>
    </p:spTree>
    <p:extLst>
      <p:ext uri="{BB962C8B-B14F-4D97-AF65-F5344CB8AC3E}">
        <p14:creationId xmlns:p14="http://schemas.microsoft.com/office/powerpoint/2010/main" val="169260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p:cNvSpPr>
            <a:spLocks noGrp="1"/>
          </p:cNvSpPr>
          <p:nvPr>
            <p:ph type="sldNum" sz="quarter" idx="11"/>
          </p:nvPr>
        </p:nvSpPr>
        <p:spPr/>
        <p:txBody>
          <a:bodyPr/>
          <a:lstStyle/>
          <a:p>
            <a:fld id="{5A12E19C-F0D7-470F-8E3A-FEF858791E3B}" type="slidenum">
              <a:rPr lang="uk-UA" smtClean="0"/>
              <a:pPr/>
              <a:t>29</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6" name="Content Placeholder 5" descr="A close up of a map&#10;&#10;Description automatically generated">
            <a:extLst>
              <a:ext uri="{FF2B5EF4-FFF2-40B4-BE49-F238E27FC236}">
                <a16:creationId xmlns:a16="http://schemas.microsoft.com/office/drawing/2014/main" id="{4782D030-AABF-4906-BD33-26049F0785E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395536" y="1203325"/>
            <a:ext cx="6876572" cy="3600450"/>
          </a:xfrm>
        </p:spPr>
      </p:pic>
      <p:pic>
        <p:nvPicPr>
          <p:cNvPr id="11" name="Picture 10" descr="A picture containing food&#10;&#10;Description automatically generated">
            <a:extLst>
              <a:ext uri="{FF2B5EF4-FFF2-40B4-BE49-F238E27FC236}">
                <a16:creationId xmlns:a16="http://schemas.microsoft.com/office/drawing/2014/main" id="{EB39D419-06B2-4F67-8B96-AE028A1128C8}"/>
              </a:ext>
            </a:extLst>
          </p:cNvPr>
          <p:cNvPicPr>
            <a:picLocks noChangeAspect="1"/>
          </p:cNvPicPr>
          <p:nvPr/>
        </p:nvPicPr>
        <p:blipFill rotWithShape="1">
          <a:blip r:embed="rId4">
            <a:extLst>
              <a:ext uri="{28A0092B-C50C-407E-A947-70E740481C1C}">
                <a14:useLocalDpi xmlns:a14="http://schemas.microsoft.com/office/drawing/2010/main" val="0"/>
              </a:ext>
            </a:extLst>
          </a:blip>
          <a:srcRect l="14563" t="10800" r="64175" b="50000"/>
          <a:stretch/>
        </p:blipFill>
        <p:spPr>
          <a:xfrm>
            <a:off x="7380312" y="3298130"/>
            <a:ext cx="1779464" cy="1845370"/>
          </a:xfrm>
          <a:prstGeom prst="rect">
            <a:avLst/>
          </a:prstGeom>
        </p:spPr>
      </p:pic>
      <p:sp>
        <p:nvSpPr>
          <p:cNvPr id="12" name="Rectangle 11">
            <a:extLst>
              <a:ext uri="{FF2B5EF4-FFF2-40B4-BE49-F238E27FC236}">
                <a16:creationId xmlns:a16="http://schemas.microsoft.com/office/drawing/2014/main" id="{D73B9702-8E1C-4A3C-BD2A-434DFB6246DA}"/>
              </a:ext>
            </a:extLst>
          </p:cNvPr>
          <p:cNvSpPr/>
          <p:nvPr/>
        </p:nvSpPr>
        <p:spPr>
          <a:xfrm rot="5400000">
            <a:off x="4005926" y="-4160370"/>
            <a:ext cx="1151888"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Title 34">
            <a:extLst>
              <a:ext uri="{FF2B5EF4-FFF2-40B4-BE49-F238E27FC236}">
                <a16:creationId xmlns:a16="http://schemas.microsoft.com/office/drawing/2014/main" id="{5C9E8CA4-7ADD-449E-8F45-FD1FE944FCA5}"/>
              </a:ext>
            </a:extLst>
          </p:cNvPr>
          <p:cNvSpPr>
            <a:spLocks noGrp="1"/>
          </p:cNvSpPr>
          <p:nvPr>
            <p:ph type="title"/>
          </p:nvPr>
        </p:nvSpPr>
        <p:spPr>
          <a:xfrm>
            <a:off x="457200" y="205979"/>
            <a:ext cx="8229600" cy="660731"/>
          </a:xfrm>
        </p:spPr>
        <p:txBody>
          <a:bodyPr>
            <a:normAutofit/>
          </a:bodyPr>
          <a:lstStyle/>
          <a:p>
            <a:r>
              <a:rPr lang="en-US" dirty="0">
                <a:solidFill>
                  <a:schemeClr val="bg1"/>
                </a:solidFill>
              </a:rPr>
              <a:t>Data</a:t>
            </a:r>
            <a:r>
              <a:rPr lang="en-US" dirty="0"/>
              <a:t> </a:t>
            </a:r>
            <a:r>
              <a:rPr lang="en-US" dirty="0">
                <a:solidFill>
                  <a:srgbClr val="EEB637"/>
                </a:solidFill>
              </a:rPr>
              <a:t>Analysis</a:t>
            </a:r>
            <a:endParaRPr lang="uk-UA" dirty="0">
              <a:solidFill>
                <a:srgbClr val="EEB637"/>
              </a:solidFill>
            </a:endParaRPr>
          </a:p>
        </p:txBody>
      </p:sp>
    </p:spTree>
    <p:extLst>
      <p:ext uri="{BB962C8B-B14F-4D97-AF65-F5344CB8AC3E}">
        <p14:creationId xmlns:p14="http://schemas.microsoft.com/office/powerpoint/2010/main" val="29824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dirty="0"/>
              <a:t>Our </a:t>
            </a:r>
            <a:r>
              <a:rPr lang="en-US" dirty="0">
                <a:solidFill>
                  <a:srgbClr val="EEB637"/>
                </a:solidFill>
              </a:rPr>
              <a:t>Team</a:t>
            </a:r>
            <a:endParaRPr lang="uk-UA" dirty="0">
              <a:solidFill>
                <a:srgbClr val="EEB637"/>
              </a:solidFill>
            </a:endParaRPr>
          </a:p>
        </p:txBody>
      </p:sp>
      <p:sp>
        <p:nvSpPr>
          <p:cNvPr id="40" name="Slide Number Placeholder 39"/>
          <p:cNvSpPr>
            <a:spLocks noGrp="1"/>
          </p:cNvSpPr>
          <p:nvPr>
            <p:ph type="sldNum" sz="quarter" idx="16"/>
          </p:nvPr>
        </p:nvSpPr>
        <p:spPr>
          <a:xfrm>
            <a:off x="8676456" y="4767263"/>
            <a:ext cx="517558" cy="273844"/>
          </a:xfrm>
          <a:solidFill>
            <a:srgbClr val="54245B"/>
          </a:solidFill>
        </p:spPr>
        <p:txBody>
          <a:bodyPr/>
          <a:lstStyle/>
          <a:p>
            <a:fld id="{5A12E19C-F0D7-470F-8E3A-FEF858791E3B}" type="slidenum">
              <a:rPr lang="uk-UA" smtClean="0"/>
              <a:pPr/>
              <a:t>3</a:t>
            </a:fld>
            <a:endParaRPr lang="uk-UA" dirty="0"/>
          </a:p>
        </p:txBody>
      </p:sp>
      <p:sp>
        <p:nvSpPr>
          <p:cNvPr id="2" name="Footer Placeholder 1"/>
          <p:cNvSpPr>
            <a:spLocks noGrp="1"/>
          </p:cNvSpPr>
          <p:nvPr>
            <p:ph type="ftr" sz="quarter" idx="25"/>
          </p:nvPr>
        </p:nvSpPr>
        <p:spPr/>
        <p:txBody>
          <a:bodyPr/>
          <a:lstStyle/>
          <a:p>
            <a:pPr algn="r"/>
            <a:r>
              <a:rPr lang="en-US" dirty="0"/>
              <a:t>www.divkings.com</a:t>
            </a:r>
            <a:endParaRPr lang="uk-UA" dirty="0"/>
          </a:p>
        </p:txBody>
      </p:sp>
      <p:pic>
        <p:nvPicPr>
          <p:cNvPr id="18" name="Picture 17">
            <a:extLst>
              <a:ext uri="{FF2B5EF4-FFF2-40B4-BE49-F238E27FC236}">
                <a16:creationId xmlns:a16="http://schemas.microsoft.com/office/drawing/2014/main" id="{FF8730F4-32C9-455E-ABAA-3D5CF5EEE356}"/>
              </a:ext>
            </a:extLst>
          </p:cNvPr>
          <p:cNvPicPr>
            <a:picLocks noChangeAspect="1"/>
          </p:cNvPicPr>
          <p:nvPr/>
        </p:nvPicPr>
        <p:blipFill>
          <a:blip r:embed="rId3"/>
          <a:stretch>
            <a:fillRect/>
          </a:stretch>
        </p:blipFill>
        <p:spPr>
          <a:xfrm>
            <a:off x="593812" y="1707654"/>
            <a:ext cx="7956376" cy="1916701"/>
          </a:xfrm>
          <a:prstGeom prst="rect">
            <a:avLst/>
          </a:prstGeom>
        </p:spPr>
      </p:pic>
      <p:sp>
        <p:nvSpPr>
          <p:cNvPr id="3" name="Oval 2">
            <a:extLst>
              <a:ext uri="{FF2B5EF4-FFF2-40B4-BE49-F238E27FC236}">
                <a16:creationId xmlns:a16="http://schemas.microsoft.com/office/drawing/2014/main" id="{177A7158-7A34-4C68-87A9-EF19AC203BD0}"/>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90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p:cNvSpPr>
            <a:spLocks noGrp="1"/>
          </p:cNvSpPr>
          <p:nvPr>
            <p:ph type="sldNum" sz="quarter" idx="11"/>
          </p:nvPr>
        </p:nvSpPr>
        <p:spPr/>
        <p:txBody>
          <a:bodyPr/>
          <a:lstStyle/>
          <a:p>
            <a:fld id="{5A12E19C-F0D7-470F-8E3A-FEF858791E3B}" type="slidenum">
              <a:rPr lang="uk-UA" smtClean="0"/>
              <a:pPr/>
              <a:t>30</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6" name="Content Placeholder 5" descr="A screenshot of a cell phone&#10;&#10;Description automatically generated">
            <a:extLst>
              <a:ext uri="{FF2B5EF4-FFF2-40B4-BE49-F238E27FC236}">
                <a16:creationId xmlns:a16="http://schemas.microsoft.com/office/drawing/2014/main" id="{0E7818DE-C524-4C09-A0A8-FB8AF71B4021}"/>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547664" y="1203325"/>
            <a:ext cx="5154829" cy="3600450"/>
          </a:xfrm>
        </p:spPr>
      </p:pic>
      <p:pic>
        <p:nvPicPr>
          <p:cNvPr id="11" name="Picture 10" descr="A picture containing food&#10;&#10;Description automatically generated">
            <a:extLst>
              <a:ext uri="{FF2B5EF4-FFF2-40B4-BE49-F238E27FC236}">
                <a16:creationId xmlns:a16="http://schemas.microsoft.com/office/drawing/2014/main" id="{4A5E1028-3A90-49C0-93BD-EF394B4E2524}"/>
              </a:ext>
            </a:extLst>
          </p:cNvPr>
          <p:cNvPicPr>
            <a:picLocks noChangeAspect="1"/>
          </p:cNvPicPr>
          <p:nvPr/>
        </p:nvPicPr>
        <p:blipFill rotWithShape="1">
          <a:blip r:embed="rId4">
            <a:extLst>
              <a:ext uri="{28A0092B-C50C-407E-A947-70E740481C1C}">
                <a14:useLocalDpi xmlns:a14="http://schemas.microsoft.com/office/drawing/2010/main" val="0"/>
              </a:ext>
            </a:extLst>
          </a:blip>
          <a:srcRect l="14563" t="10800" r="64175" b="50000"/>
          <a:stretch/>
        </p:blipFill>
        <p:spPr>
          <a:xfrm>
            <a:off x="7380312" y="3298130"/>
            <a:ext cx="1779464" cy="1845370"/>
          </a:xfrm>
          <a:prstGeom prst="rect">
            <a:avLst/>
          </a:prstGeom>
        </p:spPr>
      </p:pic>
      <p:sp>
        <p:nvSpPr>
          <p:cNvPr id="12" name="Rectangle 11">
            <a:extLst>
              <a:ext uri="{FF2B5EF4-FFF2-40B4-BE49-F238E27FC236}">
                <a16:creationId xmlns:a16="http://schemas.microsoft.com/office/drawing/2014/main" id="{350AD7E7-DD3B-4650-B9F1-7858B8676584}"/>
              </a:ext>
            </a:extLst>
          </p:cNvPr>
          <p:cNvSpPr/>
          <p:nvPr/>
        </p:nvSpPr>
        <p:spPr>
          <a:xfrm rot="5400000">
            <a:off x="4005926" y="-4160370"/>
            <a:ext cx="1151888"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Title 34">
            <a:extLst>
              <a:ext uri="{FF2B5EF4-FFF2-40B4-BE49-F238E27FC236}">
                <a16:creationId xmlns:a16="http://schemas.microsoft.com/office/drawing/2014/main" id="{FAB6A5E3-B71D-478A-8FD9-D603ECBCE245}"/>
              </a:ext>
            </a:extLst>
          </p:cNvPr>
          <p:cNvSpPr>
            <a:spLocks noGrp="1"/>
          </p:cNvSpPr>
          <p:nvPr>
            <p:ph type="title"/>
          </p:nvPr>
        </p:nvSpPr>
        <p:spPr>
          <a:xfrm>
            <a:off x="457200" y="205979"/>
            <a:ext cx="8229600" cy="660731"/>
          </a:xfrm>
        </p:spPr>
        <p:txBody>
          <a:bodyPr>
            <a:normAutofit/>
          </a:bodyPr>
          <a:lstStyle/>
          <a:p>
            <a:r>
              <a:rPr lang="en-US" dirty="0">
                <a:solidFill>
                  <a:schemeClr val="bg1"/>
                </a:solidFill>
              </a:rPr>
              <a:t>Data</a:t>
            </a:r>
            <a:r>
              <a:rPr lang="en-US" dirty="0"/>
              <a:t> </a:t>
            </a:r>
            <a:r>
              <a:rPr lang="en-US" dirty="0">
                <a:solidFill>
                  <a:srgbClr val="EEB637"/>
                </a:solidFill>
              </a:rPr>
              <a:t>Analysis</a:t>
            </a:r>
            <a:endParaRPr lang="uk-UA" dirty="0">
              <a:solidFill>
                <a:srgbClr val="EEB637"/>
              </a:solidFill>
            </a:endParaRPr>
          </a:p>
        </p:txBody>
      </p:sp>
    </p:spTree>
    <p:extLst>
      <p:ext uri="{BB962C8B-B14F-4D97-AF65-F5344CB8AC3E}">
        <p14:creationId xmlns:p14="http://schemas.microsoft.com/office/powerpoint/2010/main" val="37400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p:cNvSpPr>
            <a:spLocks noGrp="1"/>
          </p:cNvSpPr>
          <p:nvPr>
            <p:ph type="sldNum" sz="quarter" idx="11"/>
          </p:nvPr>
        </p:nvSpPr>
        <p:spPr/>
        <p:txBody>
          <a:bodyPr/>
          <a:lstStyle/>
          <a:p>
            <a:fld id="{5A12E19C-F0D7-470F-8E3A-FEF858791E3B}" type="slidenum">
              <a:rPr lang="uk-UA" smtClean="0"/>
              <a:pPr/>
              <a:t>31</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6" name="Content Placeholder 5" descr="A screenshot of a cell phone&#10;&#10;Description automatically generated">
            <a:extLst>
              <a:ext uri="{FF2B5EF4-FFF2-40B4-BE49-F238E27FC236}">
                <a16:creationId xmlns:a16="http://schemas.microsoft.com/office/drawing/2014/main" id="{7EF89937-3A7D-4415-8BAF-FFA21E282BCA}"/>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835696" y="1203325"/>
            <a:ext cx="3863169" cy="3600450"/>
          </a:xfrm>
        </p:spPr>
      </p:pic>
      <p:pic>
        <p:nvPicPr>
          <p:cNvPr id="11" name="Picture 10" descr="A picture containing food&#10;&#10;Description automatically generated">
            <a:extLst>
              <a:ext uri="{FF2B5EF4-FFF2-40B4-BE49-F238E27FC236}">
                <a16:creationId xmlns:a16="http://schemas.microsoft.com/office/drawing/2014/main" id="{CEB269CD-A7DF-4AC2-98DD-F9F97A07259E}"/>
              </a:ext>
            </a:extLst>
          </p:cNvPr>
          <p:cNvPicPr>
            <a:picLocks noChangeAspect="1"/>
          </p:cNvPicPr>
          <p:nvPr/>
        </p:nvPicPr>
        <p:blipFill rotWithShape="1">
          <a:blip r:embed="rId4">
            <a:extLst>
              <a:ext uri="{28A0092B-C50C-407E-A947-70E740481C1C}">
                <a14:useLocalDpi xmlns:a14="http://schemas.microsoft.com/office/drawing/2010/main" val="0"/>
              </a:ext>
            </a:extLst>
          </a:blip>
          <a:srcRect l="14563" t="10800" r="64175" b="50000"/>
          <a:stretch/>
        </p:blipFill>
        <p:spPr>
          <a:xfrm>
            <a:off x="7380312" y="3298130"/>
            <a:ext cx="1779464" cy="1845370"/>
          </a:xfrm>
          <a:prstGeom prst="rect">
            <a:avLst/>
          </a:prstGeom>
        </p:spPr>
      </p:pic>
      <p:sp>
        <p:nvSpPr>
          <p:cNvPr id="14" name="Rectangle 13">
            <a:extLst>
              <a:ext uri="{FF2B5EF4-FFF2-40B4-BE49-F238E27FC236}">
                <a16:creationId xmlns:a16="http://schemas.microsoft.com/office/drawing/2014/main" id="{B1E1C02E-2D33-410C-A3FE-FF823BBBD19C}"/>
              </a:ext>
            </a:extLst>
          </p:cNvPr>
          <p:cNvSpPr/>
          <p:nvPr/>
        </p:nvSpPr>
        <p:spPr>
          <a:xfrm rot="5400000">
            <a:off x="4005926" y="-4160370"/>
            <a:ext cx="1151888"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Title 34">
            <a:extLst>
              <a:ext uri="{FF2B5EF4-FFF2-40B4-BE49-F238E27FC236}">
                <a16:creationId xmlns:a16="http://schemas.microsoft.com/office/drawing/2014/main" id="{23CF5E5E-9530-4BA2-BCBE-AAE699D99B5E}"/>
              </a:ext>
            </a:extLst>
          </p:cNvPr>
          <p:cNvSpPr>
            <a:spLocks noGrp="1"/>
          </p:cNvSpPr>
          <p:nvPr>
            <p:ph type="title"/>
          </p:nvPr>
        </p:nvSpPr>
        <p:spPr>
          <a:xfrm>
            <a:off x="457200" y="205979"/>
            <a:ext cx="8229600" cy="660731"/>
          </a:xfrm>
        </p:spPr>
        <p:txBody>
          <a:bodyPr>
            <a:normAutofit/>
          </a:bodyPr>
          <a:lstStyle/>
          <a:p>
            <a:r>
              <a:rPr lang="en-US" dirty="0">
                <a:solidFill>
                  <a:schemeClr val="bg1"/>
                </a:solidFill>
              </a:rPr>
              <a:t>Data</a:t>
            </a:r>
            <a:r>
              <a:rPr lang="en-US" dirty="0"/>
              <a:t> </a:t>
            </a:r>
            <a:r>
              <a:rPr lang="en-US" dirty="0">
                <a:solidFill>
                  <a:srgbClr val="EEB637"/>
                </a:solidFill>
              </a:rPr>
              <a:t>Analysis</a:t>
            </a:r>
            <a:endParaRPr lang="uk-UA" dirty="0">
              <a:solidFill>
                <a:srgbClr val="EEB637"/>
              </a:solidFill>
            </a:endParaRPr>
          </a:p>
        </p:txBody>
      </p:sp>
    </p:spTree>
    <p:extLst>
      <p:ext uri="{BB962C8B-B14F-4D97-AF65-F5344CB8AC3E}">
        <p14:creationId xmlns:p14="http://schemas.microsoft.com/office/powerpoint/2010/main" val="371311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p:cNvSpPr>
            <a:spLocks noGrp="1"/>
          </p:cNvSpPr>
          <p:nvPr>
            <p:ph type="sldNum" sz="quarter" idx="11"/>
          </p:nvPr>
        </p:nvSpPr>
        <p:spPr/>
        <p:txBody>
          <a:bodyPr/>
          <a:lstStyle/>
          <a:p>
            <a:fld id="{5A12E19C-F0D7-470F-8E3A-FEF858791E3B}" type="slidenum">
              <a:rPr lang="uk-UA" smtClean="0"/>
              <a:pPr/>
              <a:t>32</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6" name="Content Placeholder 5" descr="A picture containing cabinet, building, rug&#10;&#10;Description automatically generated">
            <a:extLst>
              <a:ext uri="{FF2B5EF4-FFF2-40B4-BE49-F238E27FC236}">
                <a16:creationId xmlns:a16="http://schemas.microsoft.com/office/drawing/2014/main" id="{A4E41FCC-5816-48EF-B1EF-279048CD1858}"/>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582840" y="1203325"/>
            <a:ext cx="5149400" cy="3600450"/>
          </a:xfrm>
        </p:spPr>
      </p:pic>
      <p:pic>
        <p:nvPicPr>
          <p:cNvPr id="11" name="Picture 10" descr="A picture containing food&#10;&#10;Description automatically generated">
            <a:extLst>
              <a:ext uri="{FF2B5EF4-FFF2-40B4-BE49-F238E27FC236}">
                <a16:creationId xmlns:a16="http://schemas.microsoft.com/office/drawing/2014/main" id="{60CA8E02-8BE0-4DBF-B97D-079413A35EAB}"/>
              </a:ext>
            </a:extLst>
          </p:cNvPr>
          <p:cNvPicPr>
            <a:picLocks noChangeAspect="1"/>
          </p:cNvPicPr>
          <p:nvPr/>
        </p:nvPicPr>
        <p:blipFill rotWithShape="1">
          <a:blip r:embed="rId4">
            <a:extLst>
              <a:ext uri="{28A0092B-C50C-407E-A947-70E740481C1C}">
                <a14:useLocalDpi xmlns:a14="http://schemas.microsoft.com/office/drawing/2010/main" val="0"/>
              </a:ext>
            </a:extLst>
          </a:blip>
          <a:srcRect l="14563" t="10800" r="64175" b="50000"/>
          <a:stretch/>
        </p:blipFill>
        <p:spPr>
          <a:xfrm>
            <a:off x="7380312" y="3298130"/>
            <a:ext cx="1779464" cy="1845370"/>
          </a:xfrm>
          <a:prstGeom prst="rect">
            <a:avLst/>
          </a:prstGeom>
        </p:spPr>
      </p:pic>
      <p:sp>
        <p:nvSpPr>
          <p:cNvPr id="12" name="Rectangle 11">
            <a:extLst>
              <a:ext uri="{FF2B5EF4-FFF2-40B4-BE49-F238E27FC236}">
                <a16:creationId xmlns:a16="http://schemas.microsoft.com/office/drawing/2014/main" id="{4B6BC3C7-F56C-4004-80DC-7EBDB07DCFFE}"/>
              </a:ext>
            </a:extLst>
          </p:cNvPr>
          <p:cNvSpPr/>
          <p:nvPr/>
        </p:nvSpPr>
        <p:spPr>
          <a:xfrm rot="5400000">
            <a:off x="4005926" y="-4160370"/>
            <a:ext cx="1151888"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Title 34">
            <a:extLst>
              <a:ext uri="{FF2B5EF4-FFF2-40B4-BE49-F238E27FC236}">
                <a16:creationId xmlns:a16="http://schemas.microsoft.com/office/drawing/2014/main" id="{55B92054-1DFA-4FFF-A6ED-DA1F88F967CB}"/>
              </a:ext>
            </a:extLst>
          </p:cNvPr>
          <p:cNvSpPr>
            <a:spLocks noGrp="1"/>
          </p:cNvSpPr>
          <p:nvPr>
            <p:ph type="title"/>
          </p:nvPr>
        </p:nvSpPr>
        <p:spPr>
          <a:xfrm>
            <a:off x="457200" y="205979"/>
            <a:ext cx="8229600" cy="660731"/>
          </a:xfrm>
        </p:spPr>
        <p:txBody>
          <a:bodyPr>
            <a:normAutofit/>
          </a:bodyPr>
          <a:lstStyle/>
          <a:p>
            <a:r>
              <a:rPr lang="en-US" dirty="0">
                <a:solidFill>
                  <a:schemeClr val="bg1"/>
                </a:solidFill>
              </a:rPr>
              <a:t>Data</a:t>
            </a:r>
            <a:r>
              <a:rPr lang="en-US" dirty="0"/>
              <a:t> </a:t>
            </a:r>
            <a:r>
              <a:rPr lang="en-US" dirty="0">
                <a:solidFill>
                  <a:srgbClr val="EEB637"/>
                </a:solidFill>
              </a:rPr>
              <a:t>Analysis</a:t>
            </a:r>
            <a:endParaRPr lang="uk-UA" dirty="0">
              <a:solidFill>
                <a:srgbClr val="EEB637"/>
              </a:solidFill>
            </a:endParaRPr>
          </a:p>
        </p:txBody>
      </p:sp>
    </p:spTree>
    <p:extLst>
      <p:ext uri="{BB962C8B-B14F-4D97-AF65-F5344CB8AC3E}">
        <p14:creationId xmlns:p14="http://schemas.microsoft.com/office/powerpoint/2010/main" val="396439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45C3DB-339E-40A2-8B6A-09CCC16AC9F2}"/>
              </a:ext>
            </a:extLst>
          </p:cNvPr>
          <p:cNvSpPr/>
          <p:nvPr/>
        </p:nvSpPr>
        <p:spPr>
          <a:xfrm rot="5400000">
            <a:off x="4005926" y="-4160370"/>
            <a:ext cx="1151888"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Title 34"/>
          <p:cNvSpPr>
            <a:spLocks noGrp="1"/>
          </p:cNvSpPr>
          <p:nvPr>
            <p:ph type="title"/>
          </p:nvPr>
        </p:nvSpPr>
        <p:spPr/>
        <p:txBody>
          <a:bodyPr>
            <a:normAutofit/>
          </a:bodyPr>
          <a:lstStyle/>
          <a:p>
            <a:r>
              <a:rPr lang="en-US" dirty="0">
                <a:solidFill>
                  <a:schemeClr val="bg1"/>
                </a:solidFill>
              </a:rPr>
              <a:t>Data</a:t>
            </a:r>
            <a:r>
              <a:rPr lang="en-US" dirty="0"/>
              <a:t> </a:t>
            </a:r>
            <a:r>
              <a:rPr lang="en-US" dirty="0">
                <a:solidFill>
                  <a:srgbClr val="EEB637"/>
                </a:solidFill>
              </a:rPr>
              <a:t>Analysis</a:t>
            </a:r>
            <a:endParaRPr lang="uk-UA" dirty="0">
              <a:solidFill>
                <a:srgbClr val="EEB637"/>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33</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6" name="Content Placeholder 5" descr="A close up of a map&#10;&#10;Description automatically generated">
            <a:extLst>
              <a:ext uri="{FF2B5EF4-FFF2-40B4-BE49-F238E27FC236}">
                <a16:creationId xmlns:a16="http://schemas.microsoft.com/office/drawing/2014/main" id="{8A0C82A9-B274-4DA2-A99B-C8C3104BC20E}"/>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560173" y="1203325"/>
            <a:ext cx="4740019" cy="3600450"/>
          </a:xfrm>
        </p:spPr>
      </p:pic>
      <p:pic>
        <p:nvPicPr>
          <p:cNvPr id="11" name="Picture 10" descr="A picture containing food&#10;&#10;Description automatically generated">
            <a:extLst>
              <a:ext uri="{FF2B5EF4-FFF2-40B4-BE49-F238E27FC236}">
                <a16:creationId xmlns:a16="http://schemas.microsoft.com/office/drawing/2014/main" id="{96E36EA2-7A43-4EF9-94F4-D79C0641E512}"/>
              </a:ext>
            </a:extLst>
          </p:cNvPr>
          <p:cNvPicPr>
            <a:picLocks noChangeAspect="1"/>
          </p:cNvPicPr>
          <p:nvPr/>
        </p:nvPicPr>
        <p:blipFill rotWithShape="1">
          <a:blip r:embed="rId4">
            <a:extLst>
              <a:ext uri="{28A0092B-C50C-407E-A947-70E740481C1C}">
                <a14:useLocalDpi xmlns:a14="http://schemas.microsoft.com/office/drawing/2010/main" val="0"/>
              </a:ext>
            </a:extLst>
          </a:blip>
          <a:srcRect l="14563" t="10800" r="64175" b="50000"/>
          <a:stretch/>
        </p:blipFill>
        <p:spPr>
          <a:xfrm>
            <a:off x="7380312" y="3298130"/>
            <a:ext cx="1779464" cy="1845370"/>
          </a:xfrm>
          <a:prstGeom prst="rect">
            <a:avLst/>
          </a:prstGeom>
        </p:spPr>
      </p:pic>
    </p:spTree>
    <p:extLst>
      <p:ext uri="{BB962C8B-B14F-4D97-AF65-F5344CB8AC3E}">
        <p14:creationId xmlns:p14="http://schemas.microsoft.com/office/powerpoint/2010/main" val="65336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Title 4"/>
          <p:cNvSpPr>
            <a:spLocks noGrp="1"/>
          </p:cNvSpPr>
          <p:nvPr>
            <p:ph type="title"/>
          </p:nvPr>
        </p:nvSpPr>
        <p:spPr>
          <a:xfrm>
            <a:off x="467544" y="1346982"/>
            <a:ext cx="8208912" cy="648704"/>
          </a:xfrm>
        </p:spPr>
        <p:txBody>
          <a:bodyPr/>
          <a:lstStyle/>
          <a:p>
            <a:pPr algn="ctr"/>
            <a:r>
              <a:rPr lang="en-US" sz="4800" dirty="0">
                <a:solidFill>
                  <a:srgbClr val="EEB637"/>
                </a:solidFill>
                <a:effectLst>
                  <a:innerShdw blurRad="63500" dist="50800" dir="18900000">
                    <a:prstClr val="black">
                      <a:alpha val="50000"/>
                    </a:prstClr>
                  </a:innerShdw>
                </a:effectLst>
              </a:rPr>
              <a:t>Dividend Safety During </a:t>
            </a:r>
            <a:br>
              <a:rPr lang="en-US" sz="4800" dirty="0">
                <a:solidFill>
                  <a:srgbClr val="EEB637"/>
                </a:solidFill>
                <a:effectLst>
                  <a:innerShdw blurRad="63500" dist="50800" dir="18900000">
                    <a:prstClr val="black">
                      <a:alpha val="50000"/>
                    </a:prstClr>
                  </a:innerShdw>
                </a:effectLst>
              </a:rPr>
            </a:br>
            <a:r>
              <a:rPr lang="en-US" sz="4800" dirty="0">
                <a:solidFill>
                  <a:srgbClr val="EEB637"/>
                </a:solidFill>
                <a:effectLst>
                  <a:innerShdw blurRad="63500" dist="50800" dir="18900000">
                    <a:prstClr val="black">
                      <a:alpha val="50000"/>
                    </a:prstClr>
                  </a:innerShdw>
                </a:effectLst>
              </a:rPr>
              <a:t>This Recession</a:t>
            </a:r>
            <a:endParaRPr lang="uk-UA" sz="4800" dirty="0">
              <a:solidFill>
                <a:srgbClr val="EEB637"/>
              </a:solidFill>
              <a:effectLst>
                <a:innerShdw blurRad="63500" dist="50800" dir="18900000">
                  <a:prstClr val="black">
                    <a:alpha val="50000"/>
                  </a:prstClr>
                </a:innerShdw>
              </a:effectLst>
            </a:endParaRPr>
          </a:p>
        </p:txBody>
      </p:sp>
      <p:sp>
        <p:nvSpPr>
          <p:cNvPr id="6" name="Text Placeholder 5"/>
          <p:cNvSpPr>
            <a:spLocks noGrp="1"/>
          </p:cNvSpPr>
          <p:nvPr>
            <p:ph type="body" sz="quarter" idx="13"/>
          </p:nvPr>
        </p:nvSpPr>
        <p:spPr>
          <a:xfrm>
            <a:off x="755576" y="2427734"/>
            <a:ext cx="7460744" cy="2304256"/>
          </a:xfrm>
        </p:spPr>
        <p:txBody>
          <a:bodyPr>
            <a:normAutofit/>
          </a:bodyPr>
          <a:lstStyle/>
          <a:p>
            <a:pPr algn="ctr"/>
            <a:r>
              <a:rPr lang="en-US" sz="3600" b="1" dirty="0">
                <a:solidFill>
                  <a:srgbClr val="FFFFFF"/>
                </a:solidFill>
              </a:rPr>
              <a:t>Quality &amp; Safety </a:t>
            </a:r>
          </a:p>
          <a:p>
            <a:pPr algn="ctr"/>
            <a:r>
              <a:rPr lang="en-US" sz="3600" dirty="0">
                <a:solidFill>
                  <a:srgbClr val="FFFFFF"/>
                </a:solidFill>
              </a:rPr>
              <a:t>= </a:t>
            </a:r>
          </a:p>
          <a:p>
            <a:pPr algn="ctr"/>
            <a:r>
              <a:rPr lang="en-US" sz="2000" dirty="0">
                <a:solidFill>
                  <a:srgbClr val="FFFFFF"/>
                </a:solidFill>
              </a:rPr>
              <a:t>Safe Dividends Today and Exponentially </a:t>
            </a:r>
          </a:p>
          <a:p>
            <a:pPr algn="ctr"/>
            <a:r>
              <a:rPr lang="en-US" sz="2000" dirty="0">
                <a:solidFill>
                  <a:srgbClr val="FFFFFF"/>
                </a:solidFill>
              </a:rPr>
              <a:t>More Income Tomorrow</a:t>
            </a:r>
          </a:p>
        </p:txBody>
      </p:sp>
      <p:pic>
        <p:nvPicPr>
          <p:cNvPr id="10" name="Picture 9" descr="A picture containing food&#10;&#10;Description automatically generated">
            <a:extLst>
              <a:ext uri="{FF2B5EF4-FFF2-40B4-BE49-F238E27FC236}">
                <a16:creationId xmlns:a16="http://schemas.microsoft.com/office/drawing/2014/main" id="{7412136A-A8FB-4F22-8A9B-B37E30DA108D}"/>
              </a:ext>
            </a:extLst>
          </p:cNvPr>
          <p:cNvPicPr>
            <a:picLocks noChangeAspect="1"/>
          </p:cNvPicPr>
          <p:nvPr/>
        </p:nvPicPr>
        <p:blipFill rotWithShape="1">
          <a:blip r:embed="rId2">
            <a:extLst>
              <a:ext uri="{28A0092B-C50C-407E-A947-70E740481C1C}">
                <a14:useLocalDpi xmlns:a14="http://schemas.microsoft.com/office/drawing/2010/main" val="0"/>
              </a:ext>
            </a:extLst>
          </a:blip>
          <a:srcRect l="60454" t="7642" r="13755" b="48036"/>
          <a:stretch/>
        </p:blipFill>
        <p:spPr>
          <a:xfrm>
            <a:off x="7164288" y="3147814"/>
            <a:ext cx="2160240" cy="2088232"/>
          </a:xfrm>
          <a:prstGeom prst="rect">
            <a:avLst/>
          </a:prstGeom>
        </p:spPr>
      </p:pic>
    </p:spTree>
    <p:extLst>
      <p:ext uri="{BB962C8B-B14F-4D97-AF65-F5344CB8AC3E}">
        <p14:creationId xmlns:p14="http://schemas.microsoft.com/office/powerpoint/2010/main" val="1926431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6A20B9-C6AC-4CCD-8F8F-ACC5A5C46CED}"/>
              </a:ext>
            </a:extLst>
          </p:cNvPr>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a:xfrm>
            <a:off x="323528" y="205979"/>
            <a:ext cx="8255914" cy="675529"/>
          </a:xfrm>
        </p:spPr>
        <p:txBody>
          <a:bodyPr>
            <a:noAutofit/>
          </a:bodyPr>
          <a:lstStyle/>
          <a:p>
            <a:r>
              <a:rPr lang="en-US" sz="2400" dirty="0"/>
              <a:t>Dividend Cuts Are </a:t>
            </a:r>
            <a:r>
              <a:rPr lang="en-US" sz="2400" b="1" dirty="0"/>
              <a:t>Relatively Rare </a:t>
            </a:r>
            <a:r>
              <a:rPr lang="en-US" sz="2400" dirty="0"/>
              <a:t>in Normal Recessions </a:t>
            </a:r>
            <a:endParaRPr lang="uk-UA" sz="2400"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5</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3" name="Picture 2">
            <a:extLst>
              <a:ext uri="{FF2B5EF4-FFF2-40B4-BE49-F238E27FC236}">
                <a16:creationId xmlns:a16="http://schemas.microsoft.com/office/drawing/2014/main" id="{ED96B5DC-281A-42C2-AE22-6FBFB693DF73}"/>
              </a:ext>
            </a:extLst>
          </p:cNvPr>
          <p:cNvPicPr>
            <a:picLocks noChangeAspect="1"/>
          </p:cNvPicPr>
          <p:nvPr/>
        </p:nvPicPr>
        <p:blipFill>
          <a:blip r:embed="rId3"/>
          <a:stretch>
            <a:fillRect/>
          </a:stretch>
        </p:blipFill>
        <p:spPr>
          <a:xfrm>
            <a:off x="2268086" y="951162"/>
            <a:ext cx="4176122" cy="3834716"/>
          </a:xfrm>
          <a:prstGeom prst="rect">
            <a:avLst/>
          </a:prstGeom>
          <a:effectLst>
            <a:outerShdw blurRad="50800" dist="38100" dir="2700000" algn="tl" rotWithShape="0">
              <a:prstClr val="black">
                <a:alpha val="40000"/>
              </a:prstClr>
            </a:outerShdw>
          </a:effectLst>
        </p:spPr>
      </p:pic>
      <p:pic>
        <p:nvPicPr>
          <p:cNvPr id="8" name="Picture 7" descr="A picture containing food&#10;&#10;Description automatically generated">
            <a:extLst>
              <a:ext uri="{FF2B5EF4-FFF2-40B4-BE49-F238E27FC236}">
                <a16:creationId xmlns:a16="http://schemas.microsoft.com/office/drawing/2014/main" id="{3EFC0DFB-80EF-4643-BCB5-D8F6510BF6A8}"/>
              </a:ext>
            </a:extLst>
          </p:cNvPr>
          <p:cNvPicPr>
            <a:picLocks noChangeAspect="1"/>
          </p:cNvPicPr>
          <p:nvPr/>
        </p:nvPicPr>
        <p:blipFill rotWithShape="1">
          <a:blip r:embed="rId4">
            <a:extLst>
              <a:ext uri="{28A0092B-C50C-407E-A947-70E740481C1C}">
                <a14:useLocalDpi xmlns:a14="http://schemas.microsoft.com/office/drawing/2010/main" val="0"/>
              </a:ext>
            </a:extLst>
          </a:blip>
          <a:srcRect l="62760" t="10801" r="16138" b="50000"/>
          <a:stretch/>
        </p:blipFill>
        <p:spPr>
          <a:xfrm>
            <a:off x="7380312" y="3282406"/>
            <a:ext cx="1763688" cy="1842931"/>
          </a:xfrm>
          <a:prstGeom prst="rect">
            <a:avLst/>
          </a:prstGeom>
        </p:spPr>
      </p:pic>
      <p:sp>
        <p:nvSpPr>
          <p:cNvPr id="9" name="Oval 8">
            <a:extLst>
              <a:ext uri="{FF2B5EF4-FFF2-40B4-BE49-F238E27FC236}">
                <a16:creationId xmlns:a16="http://schemas.microsoft.com/office/drawing/2014/main" id="{281075CD-559C-475C-B870-24312A9E1C2D}"/>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72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1B37E7-0D24-420C-AE35-5E0DC4368FBE}"/>
              </a:ext>
            </a:extLst>
          </p:cNvPr>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p:txBody>
          <a:bodyPr>
            <a:noAutofit/>
          </a:bodyPr>
          <a:lstStyle/>
          <a:p>
            <a:r>
              <a:rPr lang="en-US" sz="2400" dirty="0"/>
              <a:t>This Is </a:t>
            </a:r>
            <a:r>
              <a:rPr lang="en-US" sz="2400" b="1" dirty="0"/>
              <a:t>NOT</a:t>
            </a:r>
            <a:r>
              <a:rPr lang="en-US" sz="2400" dirty="0"/>
              <a:t> a Normal Recession </a:t>
            </a:r>
            <a:endParaRPr lang="uk-UA" sz="2400"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6</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descr="A picture containing food&#10;&#10;Description automatically generated">
            <a:extLst>
              <a:ext uri="{FF2B5EF4-FFF2-40B4-BE49-F238E27FC236}">
                <a16:creationId xmlns:a16="http://schemas.microsoft.com/office/drawing/2014/main" id="{3EFC0DFB-80EF-4643-BCB5-D8F6510BF6A8}"/>
              </a:ext>
            </a:extLst>
          </p:cNvPr>
          <p:cNvPicPr>
            <a:picLocks noChangeAspect="1"/>
          </p:cNvPicPr>
          <p:nvPr/>
        </p:nvPicPr>
        <p:blipFill rotWithShape="1">
          <a:blip r:embed="rId3">
            <a:extLst>
              <a:ext uri="{28A0092B-C50C-407E-A947-70E740481C1C}">
                <a14:useLocalDpi xmlns:a14="http://schemas.microsoft.com/office/drawing/2010/main" val="0"/>
              </a:ext>
            </a:extLst>
          </a:blip>
          <a:srcRect l="62760" t="10801" r="16138" b="50000"/>
          <a:stretch/>
        </p:blipFill>
        <p:spPr>
          <a:xfrm>
            <a:off x="7380312" y="3282406"/>
            <a:ext cx="1763688" cy="1842931"/>
          </a:xfrm>
          <a:prstGeom prst="rect">
            <a:avLst/>
          </a:prstGeom>
        </p:spPr>
      </p:pic>
      <p:pic>
        <p:nvPicPr>
          <p:cNvPr id="4" name="Picture 3">
            <a:extLst>
              <a:ext uri="{FF2B5EF4-FFF2-40B4-BE49-F238E27FC236}">
                <a16:creationId xmlns:a16="http://schemas.microsoft.com/office/drawing/2014/main" id="{9FC70CF2-1478-469B-A2A7-0B25196B3AE8}"/>
              </a:ext>
            </a:extLst>
          </p:cNvPr>
          <p:cNvPicPr>
            <a:picLocks noChangeAspect="1"/>
          </p:cNvPicPr>
          <p:nvPr/>
        </p:nvPicPr>
        <p:blipFill>
          <a:blip r:embed="rId4"/>
          <a:stretch>
            <a:fillRect/>
          </a:stretch>
        </p:blipFill>
        <p:spPr>
          <a:xfrm>
            <a:off x="2411760" y="1131590"/>
            <a:ext cx="3152407" cy="3888432"/>
          </a:xfrm>
          <a:prstGeom prst="rect">
            <a:avLst/>
          </a:prstGeom>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7EC0FE9D-C209-4B90-81BC-55884213B321}"/>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0DA611C-E23D-4C3A-805C-9CCE247522BB}"/>
              </a:ext>
            </a:extLst>
          </p:cNvPr>
          <p:cNvSpPr/>
          <p:nvPr/>
        </p:nvSpPr>
        <p:spPr>
          <a:xfrm>
            <a:off x="8686800" y="248681"/>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B3F63C-47E9-4CDD-A3CB-66FC41924BA4}"/>
              </a:ext>
            </a:extLst>
          </p:cNvPr>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a:xfrm>
            <a:off x="457200" y="205979"/>
            <a:ext cx="8435280" cy="660731"/>
          </a:xfrm>
        </p:spPr>
        <p:txBody>
          <a:bodyPr>
            <a:noAutofit/>
          </a:bodyPr>
          <a:lstStyle/>
          <a:p>
            <a:r>
              <a:rPr lang="en-US" sz="2400" dirty="0"/>
              <a:t>During Crisis Periods Dividend Cuts Are </a:t>
            </a:r>
            <a:r>
              <a:rPr lang="en-US" sz="2400" b="1" dirty="0"/>
              <a:t>Far More Severe</a:t>
            </a:r>
            <a:endParaRPr lang="uk-UA" sz="2400" b="1"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7</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descr="A picture containing food&#10;&#10;Description automatically generated">
            <a:extLst>
              <a:ext uri="{FF2B5EF4-FFF2-40B4-BE49-F238E27FC236}">
                <a16:creationId xmlns:a16="http://schemas.microsoft.com/office/drawing/2014/main" id="{3EFC0DFB-80EF-4643-BCB5-D8F6510BF6A8}"/>
              </a:ext>
            </a:extLst>
          </p:cNvPr>
          <p:cNvPicPr>
            <a:picLocks noChangeAspect="1"/>
          </p:cNvPicPr>
          <p:nvPr/>
        </p:nvPicPr>
        <p:blipFill rotWithShape="1">
          <a:blip r:embed="rId3">
            <a:extLst>
              <a:ext uri="{28A0092B-C50C-407E-A947-70E740481C1C}">
                <a14:useLocalDpi xmlns:a14="http://schemas.microsoft.com/office/drawing/2010/main" val="0"/>
              </a:ext>
            </a:extLst>
          </a:blip>
          <a:srcRect l="62760" t="10801" r="16138" b="50000"/>
          <a:stretch/>
        </p:blipFill>
        <p:spPr>
          <a:xfrm>
            <a:off x="7380312" y="3282406"/>
            <a:ext cx="1763688" cy="1842931"/>
          </a:xfrm>
          <a:prstGeom prst="rect">
            <a:avLst/>
          </a:prstGeom>
        </p:spPr>
      </p:pic>
      <p:pic>
        <p:nvPicPr>
          <p:cNvPr id="3" name="Picture 2">
            <a:extLst>
              <a:ext uri="{FF2B5EF4-FFF2-40B4-BE49-F238E27FC236}">
                <a16:creationId xmlns:a16="http://schemas.microsoft.com/office/drawing/2014/main" id="{FFB2EDF7-ADCD-4718-9C57-D01928DD692C}"/>
              </a:ext>
            </a:extLst>
          </p:cNvPr>
          <p:cNvPicPr>
            <a:picLocks noChangeAspect="1"/>
          </p:cNvPicPr>
          <p:nvPr/>
        </p:nvPicPr>
        <p:blipFill>
          <a:blip r:embed="rId4"/>
          <a:stretch>
            <a:fillRect/>
          </a:stretch>
        </p:blipFill>
        <p:spPr>
          <a:xfrm>
            <a:off x="500982" y="1419622"/>
            <a:ext cx="6696744" cy="2223005"/>
          </a:xfrm>
          <a:prstGeom prst="rect">
            <a:avLst/>
          </a:prstGeom>
          <a:effectLst>
            <a:outerShdw blurRad="50800" dist="38100" dir="2700000" algn="tl" rotWithShape="0">
              <a:prstClr val="black">
                <a:alpha val="40000"/>
              </a:prstClr>
            </a:outerShdw>
          </a:effectLst>
        </p:spPr>
      </p:pic>
      <p:sp>
        <p:nvSpPr>
          <p:cNvPr id="9" name="Google Shape;78;p16">
            <a:extLst>
              <a:ext uri="{FF2B5EF4-FFF2-40B4-BE49-F238E27FC236}">
                <a16:creationId xmlns:a16="http://schemas.microsoft.com/office/drawing/2014/main" id="{1D7952BB-80DC-4B45-98C1-9A6A8AE6B91C}"/>
              </a:ext>
            </a:extLst>
          </p:cNvPr>
          <p:cNvSpPr txBox="1"/>
          <p:nvPr/>
        </p:nvSpPr>
        <p:spPr>
          <a:xfrm>
            <a:off x="467544" y="3867894"/>
            <a:ext cx="5855100" cy="68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rPr>
              <a:t>Goldman Sachs estimates S&amp;P 500 will cut its dividends about 25% during this recession.</a:t>
            </a:r>
            <a:endParaRPr b="1" dirty="0">
              <a:solidFill>
                <a:schemeClr val="bg1"/>
              </a:solidFill>
            </a:endParaRPr>
          </a:p>
        </p:txBody>
      </p:sp>
      <p:sp>
        <p:nvSpPr>
          <p:cNvPr id="11" name="Oval 10">
            <a:extLst>
              <a:ext uri="{FF2B5EF4-FFF2-40B4-BE49-F238E27FC236}">
                <a16:creationId xmlns:a16="http://schemas.microsoft.com/office/drawing/2014/main" id="{F885852E-D83D-446E-9931-22D033090F41}"/>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38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668421-6965-4B50-B431-72D0CA4585F1}"/>
              </a:ext>
            </a:extLst>
          </p:cNvPr>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a:xfrm>
            <a:off x="457200" y="326843"/>
            <a:ext cx="8229600" cy="660731"/>
          </a:xfrm>
        </p:spPr>
        <p:txBody>
          <a:bodyPr>
            <a:noAutofit/>
          </a:bodyPr>
          <a:lstStyle/>
          <a:p>
            <a:r>
              <a:rPr lang="en-US" sz="2400" b="1" dirty="0"/>
              <a:t>Dividend Safety/Quality </a:t>
            </a:r>
            <a:r>
              <a:rPr lang="en-US" sz="2400" dirty="0"/>
              <a:t>Are Priority #1 for Income Investors </a:t>
            </a:r>
            <a:endParaRPr lang="uk-UA" sz="2400"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8</a:t>
            </a:fld>
            <a:endParaRPr lang="uk-UA"/>
          </a:p>
        </p:txBody>
      </p:sp>
      <p:sp>
        <p:nvSpPr>
          <p:cNvPr id="2" name="Footer Placeholder 1"/>
          <p:cNvSpPr>
            <a:spLocks noGrp="1"/>
          </p:cNvSpPr>
          <p:nvPr>
            <p:ph type="ftr" sz="quarter" idx="14"/>
          </p:nvPr>
        </p:nvSpPr>
        <p:spPr/>
        <p:txBody>
          <a:bodyPr/>
          <a:lstStyle/>
          <a:p>
            <a:pPr algn="r"/>
            <a:r>
              <a:rPr lang="en-US"/>
              <a:t>www.company.com</a:t>
            </a:r>
            <a:endParaRPr lang="uk-UA" dirty="0"/>
          </a:p>
        </p:txBody>
      </p:sp>
      <p:pic>
        <p:nvPicPr>
          <p:cNvPr id="8" name="Picture 7" descr="A picture containing food&#10;&#10;Description automatically generated">
            <a:extLst>
              <a:ext uri="{FF2B5EF4-FFF2-40B4-BE49-F238E27FC236}">
                <a16:creationId xmlns:a16="http://schemas.microsoft.com/office/drawing/2014/main" id="{3EFC0DFB-80EF-4643-BCB5-D8F6510BF6A8}"/>
              </a:ext>
            </a:extLst>
          </p:cNvPr>
          <p:cNvPicPr>
            <a:picLocks noChangeAspect="1"/>
          </p:cNvPicPr>
          <p:nvPr/>
        </p:nvPicPr>
        <p:blipFill rotWithShape="1">
          <a:blip r:embed="rId3">
            <a:extLst>
              <a:ext uri="{28A0092B-C50C-407E-A947-70E740481C1C}">
                <a14:useLocalDpi xmlns:a14="http://schemas.microsoft.com/office/drawing/2010/main" val="0"/>
              </a:ext>
            </a:extLst>
          </a:blip>
          <a:srcRect l="62760" t="10801" r="16138" b="50000"/>
          <a:stretch/>
        </p:blipFill>
        <p:spPr>
          <a:xfrm>
            <a:off x="7380312" y="3893992"/>
            <a:ext cx="1763688" cy="1842931"/>
          </a:xfrm>
          <a:prstGeom prst="rect">
            <a:avLst/>
          </a:prstGeom>
        </p:spPr>
      </p:pic>
      <p:sp>
        <p:nvSpPr>
          <p:cNvPr id="10" name="Google Shape;84;p17">
            <a:extLst>
              <a:ext uri="{FF2B5EF4-FFF2-40B4-BE49-F238E27FC236}">
                <a16:creationId xmlns:a16="http://schemas.microsoft.com/office/drawing/2014/main" id="{FD0AEF71-FF0B-425B-AF1D-67ED51299948}"/>
              </a:ext>
            </a:extLst>
          </p:cNvPr>
          <p:cNvSpPr txBox="1">
            <a:spLocks/>
          </p:cNvSpPr>
          <p:nvPr/>
        </p:nvSpPr>
        <p:spPr>
          <a:xfrm>
            <a:off x="312475" y="1563638"/>
            <a:ext cx="6707798" cy="3579356"/>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95300" indent="-457200">
              <a:spcBef>
                <a:spcPts val="0"/>
              </a:spcBef>
              <a:buSzPts val="3000"/>
              <a:buFont typeface="Wingdings" panose="05000000000000000000" pitchFamily="2" charset="2"/>
              <a:buChar char="ü"/>
            </a:pPr>
            <a:r>
              <a:rPr lang="en-US" sz="2400" dirty="0"/>
              <a:t>Cash flow dividend sustainability</a:t>
            </a:r>
          </a:p>
          <a:p>
            <a:pPr marL="495300" indent="-457200">
              <a:spcBef>
                <a:spcPts val="0"/>
              </a:spcBef>
              <a:buSzPts val="3000"/>
              <a:buFont typeface="Wingdings" panose="05000000000000000000" pitchFamily="2" charset="2"/>
              <a:buChar char="ü"/>
            </a:pPr>
            <a:r>
              <a:rPr lang="en-US" sz="2400" dirty="0"/>
              <a:t>Strong balance sheets</a:t>
            </a:r>
          </a:p>
          <a:p>
            <a:pPr marL="495300" indent="-457200">
              <a:spcBef>
                <a:spcPts val="0"/>
              </a:spcBef>
              <a:buSzPts val="3000"/>
              <a:buFont typeface="Wingdings" panose="05000000000000000000" pitchFamily="2" charset="2"/>
              <a:buChar char="ü"/>
            </a:pPr>
            <a:r>
              <a:rPr lang="en-US" sz="2400" dirty="0">
                <a:solidFill>
                  <a:schemeClr val="bg1"/>
                </a:solidFill>
              </a:rPr>
              <a:t>Competent &amp; trustworthy management</a:t>
            </a:r>
          </a:p>
          <a:p>
            <a:pPr marL="495300" indent="-457200">
              <a:spcBef>
                <a:spcPts val="0"/>
              </a:spcBef>
              <a:buSzPts val="3000"/>
              <a:buFont typeface="Wingdings" panose="05000000000000000000" pitchFamily="2" charset="2"/>
              <a:buChar char="ü"/>
            </a:pPr>
            <a:r>
              <a:rPr lang="en-US" sz="2400" dirty="0">
                <a:solidFill>
                  <a:schemeClr val="bg1"/>
                </a:solidFill>
              </a:rPr>
              <a:t>Good/excellent dividend growth records</a:t>
            </a:r>
          </a:p>
          <a:p>
            <a:pPr marL="495300" indent="-457200">
              <a:spcBef>
                <a:spcPts val="0"/>
              </a:spcBef>
              <a:buSzPts val="3000"/>
              <a:buFont typeface="Wingdings" panose="05000000000000000000" pitchFamily="2" charset="2"/>
              <a:buChar char="ü"/>
            </a:pPr>
            <a:r>
              <a:rPr lang="en-US" sz="2400" dirty="0">
                <a:solidFill>
                  <a:schemeClr val="bg1"/>
                </a:solidFill>
              </a:rPr>
              <a:t>Good solvency/low bankruptcy risk/low accounting fraud risk</a:t>
            </a:r>
          </a:p>
          <a:p>
            <a:pPr marL="457200" indent="0">
              <a:spcBef>
                <a:spcPts val="1600"/>
              </a:spcBef>
              <a:spcAft>
                <a:spcPts val="1600"/>
              </a:spcAft>
              <a:buFont typeface="Arial" pitchFamily="34" charset="0"/>
              <a:buNone/>
            </a:pPr>
            <a:endParaRPr lang="en-US" sz="3000" dirty="0"/>
          </a:p>
        </p:txBody>
      </p:sp>
      <p:sp>
        <p:nvSpPr>
          <p:cNvPr id="11" name="Oval 10">
            <a:extLst>
              <a:ext uri="{FF2B5EF4-FFF2-40B4-BE49-F238E27FC236}">
                <a16:creationId xmlns:a16="http://schemas.microsoft.com/office/drawing/2014/main" id="{8B49472C-87E9-485C-A782-C394F5D95847}"/>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74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E6531C-8CC8-4847-8367-8894BA07B138}"/>
              </a:ext>
            </a:extLst>
          </p:cNvPr>
          <p:cNvSpPr/>
          <p:nvPr/>
        </p:nvSpPr>
        <p:spPr>
          <a:xfrm rot="5400000">
            <a:off x="3059832" y="-704106"/>
            <a:ext cx="3024336" cy="9144000"/>
          </a:xfrm>
          <a:prstGeom prst="rect">
            <a:avLst/>
          </a:prstGeom>
          <a:solidFill>
            <a:srgbClr val="542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35" name="Title 34"/>
          <p:cNvSpPr>
            <a:spLocks noGrp="1"/>
          </p:cNvSpPr>
          <p:nvPr>
            <p:ph type="title"/>
          </p:nvPr>
        </p:nvSpPr>
        <p:spPr/>
        <p:txBody>
          <a:bodyPr>
            <a:noAutofit/>
          </a:bodyPr>
          <a:lstStyle/>
          <a:p>
            <a:r>
              <a:rPr lang="en-US" sz="2400" dirty="0"/>
              <a:t>Payout Ratio: Dividend Safety’s </a:t>
            </a:r>
            <a:r>
              <a:rPr lang="en-US" sz="2400" b="1" dirty="0"/>
              <a:t>First Line of Defense</a:t>
            </a:r>
            <a:endParaRPr lang="uk-UA" sz="2400" b="1" dirty="0">
              <a:solidFill>
                <a:schemeClr val="accent1"/>
              </a:solidFill>
            </a:endParaRPr>
          </a:p>
        </p:txBody>
      </p:sp>
      <p:sp>
        <p:nvSpPr>
          <p:cNvPr id="40" name="Slide Number Placeholder 39"/>
          <p:cNvSpPr>
            <a:spLocks noGrp="1"/>
          </p:cNvSpPr>
          <p:nvPr>
            <p:ph type="sldNum" sz="quarter" idx="11"/>
          </p:nvPr>
        </p:nvSpPr>
        <p:spPr/>
        <p:txBody>
          <a:bodyPr/>
          <a:lstStyle/>
          <a:p>
            <a:fld id="{5A12E19C-F0D7-470F-8E3A-FEF858791E3B}" type="slidenum">
              <a:rPr lang="uk-UA" smtClean="0"/>
              <a:pPr/>
              <a:t>9</a:t>
            </a:fld>
            <a:endParaRPr lang="uk-UA"/>
          </a:p>
        </p:txBody>
      </p:sp>
      <p:sp>
        <p:nvSpPr>
          <p:cNvPr id="2" name="Footer Placeholder 1"/>
          <p:cNvSpPr>
            <a:spLocks noGrp="1"/>
          </p:cNvSpPr>
          <p:nvPr>
            <p:ph type="ftr" sz="quarter" idx="14"/>
          </p:nvPr>
        </p:nvSpPr>
        <p:spPr/>
        <p:txBody>
          <a:bodyPr/>
          <a:lstStyle/>
          <a:p>
            <a:pPr algn="r"/>
            <a:r>
              <a:rPr lang="en-US" dirty="0"/>
              <a:t>www.divkings.com</a:t>
            </a:r>
            <a:endParaRPr lang="uk-UA" dirty="0"/>
          </a:p>
        </p:txBody>
      </p:sp>
      <p:sp>
        <p:nvSpPr>
          <p:cNvPr id="9" name="Google Shape;90;p18">
            <a:extLst>
              <a:ext uri="{FF2B5EF4-FFF2-40B4-BE49-F238E27FC236}">
                <a16:creationId xmlns:a16="http://schemas.microsoft.com/office/drawing/2014/main" id="{5A56B0EF-8BF9-47C9-AF66-93EF33A9AA84}"/>
              </a:ext>
            </a:extLst>
          </p:cNvPr>
          <p:cNvSpPr txBox="1">
            <a:spLocks/>
          </p:cNvSpPr>
          <p:nvPr/>
        </p:nvSpPr>
        <p:spPr>
          <a:xfrm>
            <a:off x="207220" y="1048295"/>
            <a:ext cx="7605140" cy="3395663"/>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317500">
              <a:spcBef>
                <a:spcPts val="0"/>
              </a:spcBef>
              <a:buClr>
                <a:srgbClr val="444444"/>
              </a:buClr>
              <a:buSzPts val="1400"/>
              <a:buFont typeface="Wingdings" panose="05000000000000000000" pitchFamily="2" charset="2"/>
              <a:buChar char="ü"/>
            </a:pPr>
            <a:r>
              <a:rPr lang="en-US" sz="2000" dirty="0">
                <a:solidFill>
                  <a:srgbClr val="444444"/>
                </a:solidFill>
              </a:rPr>
              <a:t>A safe payout ratio for oil &amp; gas companies is 40%.</a:t>
            </a:r>
          </a:p>
          <a:p>
            <a:pPr marL="457200" indent="-317500">
              <a:spcBef>
                <a:spcPts val="0"/>
              </a:spcBef>
              <a:buClr>
                <a:srgbClr val="444444"/>
              </a:buClr>
              <a:buSzPts val="1400"/>
              <a:buFont typeface="Wingdings" panose="05000000000000000000" pitchFamily="2" charset="2"/>
              <a:buChar char="ü"/>
            </a:pPr>
            <a:r>
              <a:rPr lang="en-US" sz="2000" dirty="0">
                <a:solidFill>
                  <a:srgbClr val="444444"/>
                </a:solidFill>
              </a:rPr>
              <a:t>A safe payout ratio for retailers is 40%.</a:t>
            </a:r>
          </a:p>
          <a:p>
            <a:pPr marL="457200" indent="-317500">
              <a:spcBef>
                <a:spcPts val="0"/>
              </a:spcBef>
              <a:buClr>
                <a:srgbClr val="444444"/>
              </a:buClr>
              <a:buSzPts val="1400"/>
              <a:buFont typeface="Wingdings" panose="05000000000000000000" pitchFamily="2" charset="2"/>
              <a:buChar char="ü"/>
            </a:pPr>
            <a:r>
              <a:rPr lang="en-US" sz="2000" dirty="0">
                <a:solidFill>
                  <a:srgbClr val="444444"/>
                </a:solidFill>
              </a:rPr>
              <a:t>A safe payout ratio for banks is 50%.</a:t>
            </a:r>
          </a:p>
          <a:p>
            <a:pPr marL="457200" indent="-317500">
              <a:spcBef>
                <a:spcPts val="0"/>
              </a:spcBef>
              <a:buClr>
                <a:srgbClr val="444444"/>
              </a:buClr>
              <a:buSzPts val="1400"/>
              <a:buFont typeface="Wingdings" panose="05000000000000000000" pitchFamily="2" charset="2"/>
              <a:buChar char="ü"/>
            </a:pPr>
            <a:r>
              <a:rPr lang="en-US" sz="2000" b="1" dirty="0">
                <a:solidFill>
                  <a:srgbClr val="444444"/>
                </a:solidFill>
              </a:rPr>
              <a:t>A safe payout ratio for</a:t>
            </a:r>
            <a:r>
              <a:rPr lang="en-US" sz="2000" dirty="0">
                <a:solidFill>
                  <a:srgbClr val="444444"/>
                </a:solidFill>
              </a:rPr>
              <a:t> </a:t>
            </a:r>
            <a:r>
              <a:rPr lang="en-US" sz="2000" b="1" dirty="0">
                <a:solidFill>
                  <a:srgbClr val="444444"/>
                </a:solidFill>
              </a:rPr>
              <a:t>most corporations is 60%.</a:t>
            </a:r>
          </a:p>
          <a:p>
            <a:pPr marL="457200" indent="-317500">
              <a:spcBef>
                <a:spcPts val="0"/>
              </a:spcBef>
              <a:buClr>
                <a:schemeClr val="bg1"/>
              </a:buClr>
              <a:buSzPts val="1400"/>
              <a:buFont typeface="Wingdings" panose="05000000000000000000" pitchFamily="2" charset="2"/>
              <a:buChar char="ü"/>
            </a:pPr>
            <a:r>
              <a:rPr lang="en-US" sz="2000" dirty="0">
                <a:solidFill>
                  <a:schemeClr val="bg1"/>
                </a:solidFill>
              </a:rPr>
              <a:t>A safe payout ratio for consumer staples is 70%.</a:t>
            </a:r>
          </a:p>
          <a:p>
            <a:pPr marL="457200" indent="-317500">
              <a:spcBef>
                <a:spcPts val="0"/>
              </a:spcBef>
              <a:buClr>
                <a:schemeClr val="bg1"/>
              </a:buClr>
              <a:buSzPts val="1400"/>
              <a:buFont typeface="Wingdings" panose="05000000000000000000" pitchFamily="2" charset="2"/>
              <a:buChar char="ü"/>
            </a:pPr>
            <a:r>
              <a:rPr lang="en-US" sz="2000" dirty="0">
                <a:solidFill>
                  <a:schemeClr val="bg1"/>
                </a:solidFill>
              </a:rPr>
              <a:t>A safe payout ratio for utilities is 75%.</a:t>
            </a:r>
          </a:p>
          <a:p>
            <a:pPr marL="457200" indent="-317500">
              <a:spcBef>
                <a:spcPts val="0"/>
              </a:spcBef>
              <a:buClr>
                <a:schemeClr val="bg1"/>
              </a:buClr>
              <a:buSzPts val="1400"/>
              <a:buFont typeface="Wingdings" panose="05000000000000000000" pitchFamily="2" charset="2"/>
              <a:buChar char="ü"/>
            </a:pPr>
            <a:r>
              <a:rPr lang="en-US" sz="2000" dirty="0">
                <a:solidFill>
                  <a:schemeClr val="bg1"/>
                </a:solidFill>
              </a:rPr>
              <a:t>A safe payout ratio for </a:t>
            </a:r>
            <a:r>
              <a:rPr lang="en-US" sz="2000" dirty="0" err="1">
                <a:solidFill>
                  <a:schemeClr val="bg1"/>
                </a:solidFill>
              </a:rPr>
              <a:t>midstreams</a:t>
            </a:r>
            <a:r>
              <a:rPr lang="en-US" sz="2000" dirty="0">
                <a:solidFill>
                  <a:schemeClr val="bg1"/>
                </a:solidFill>
              </a:rPr>
              <a:t> is 83% (1.2 coverage ratio).</a:t>
            </a:r>
          </a:p>
          <a:p>
            <a:pPr marL="457200" indent="-317500">
              <a:spcBef>
                <a:spcPts val="0"/>
              </a:spcBef>
              <a:buClr>
                <a:schemeClr val="bg1"/>
              </a:buClr>
              <a:buSzPts val="1400"/>
              <a:buFont typeface="Wingdings" panose="05000000000000000000" pitchFamily="2" charset="2"/>
              <a:buChar char="ü"/>
            </a:pPr>
            <a:r>
              <a:rPr lang="en-US" sz="2000" dirty="0">
                <a:solidFill>
                  <a:schemeClr val="bg1"/>
                </a:solidFill>
              </a:rPr>
              <a:t>A safe payout ratio for low/medium-risk REITs (by industry) is 90%.</a:t>
            </a:r>
          </a:p>
          <a:p>
            <a:pPr marL="457200" indent="-317500">
              <a:spcBef>
                <a:spcPts val="0"/>
              </a:spcBef>
              <a:buClr>
                <a:schemeClr val="bg1"/>
              </a:buClr>
              <a:buSzPts val="1400"/>
              <a:buFont typeface="Wingdings" panose="05000000000000000000" pitchFamily="2" charset="2"/>
              <a:buChar char="ü"/>
            </a:pPr>
            <a:r>
              <a:rPr lang="en-US" sz="2000" dirty="0">
                <a:solidFill>
                  <a:schemeClr val="bg1"/>
                </a:solidFill>
              </a:rPr>
              <a:t>A safe payout ratio for healthcare REITs is 95%.</a:t>
            </a:r>
          </a:p>
          <a:p>
            <a:pPr marL="457200" indent="-317500">
              <a:spcBef>
                <a:spcPts val="0"/>
              </a:spcBef>
              <a:buClr>
                <a:schemeClr val="bg1"/>
              </a:buClr>
              <a:buSzPts val="1400"/>
              <a:buFont typeface="Wingdings" panose="05000000000000000000" pitchFamily="2" charset="2"/>
              <a:buChar char="ü"/>
            </a:pPr>
            <a:r>
              <a:rPr lang="en-US" sz="2000" dirty="0">
                <a:solidFill>
                  <a:schemeClr val="bg1"/>
                </a:solidFill>
              </a:rPr>
              <a:t>A safe payout ratio for certain higher-risk REIT industries is 70% for hotels, 75% for malls &amp; industrials, and 80% for senior housing.</a:t>
            </a:r>
          </a:p>
          <a:p>
            <a:pPr marL="457200" indent="-317500">
              <a:spcBef>
                <a:spcPts val="0"/>
              </a:spcBef>
              <a:buClr>
                <a:schemeClr val="bg1"/>
              </a:buClr>
              <a:buSzPts val="1400"/>
              <a:buFont typeface="Wingdings" panose="05000000000000000000" pitchFamily="2" charset="2"/>
              <a:buChar char="ü"/>
            </a:pPr>
            <a:r>
              <a:rPr lang="en-US" sz="2000" dirty="0">
                <a:solidFill>
                  <a:schemeClr val="bg1"/>
                </a:solidFill>
              </a:rPr>
              <a:t>A safe payout ratio for </a:t>
            </a:r>
            <a:r>
              <a:rPr lang="en-US" sz="2000" dirty="0" err="1">
                <a:solidFill>
                  <a:schemeClr val="bg1"/>
                </a:solidFill>
              </a:rPr>
              <a:t>YieldCos</a:t>
            </a:r>
            <a:r>
              <a:rPr lang="en-US" sz="2000" dirty="0">
                <a:solidFill>
                  <a:schemeClr val="bg1"/>
                </a:solidFill>
              </a:rPr>
              <a:t> is 90%. </a:t>
            </a:r>
          </a:p>
          <a:p>
            <a:pPr>
              <a:spcBef>
                <a:spcPts val="2200"/>
              </a:spcBef>
              <a:spcAft>
                <a:spcPts val="1600"/>
              </a:spcAft>
              <a:buFont typeface="Wingdings" panose="05000000000000000000" pitchFamily="2" charset="2"/>
              <a:buChar char="ü"/>
            </a:pPr>
            <a:endParaRPr lang="en-US" sz="1400" dirty="0"/>
          </a:p>
        </p:txBody>
      </p:sp>
      <p:sp>
        <p:nvSpPr>
          <p:cNvPr id="7" name="Oval 6">
            <a:extLst>
              <a:ext uri="{FF2B5EF4-FFF2-40B4-BE49-F238E27FC236}">
                <a16:creationId xmlns:a16="http://schemas.microsoft.com/office/drawing/2014/main" id="{C384AE78-6A59-4FB8-BCAA-0396AF417AAF}"/>
              </a:ext>
            </a:extLst>
          </p:cNvPr>
          <p:cNvSpPr/>
          <p:nvPr/>
        </p:nvSpPr>
        <p:spPr>
          <a:xfrm>
            <a:off x="8665032" y="123478"/>
            <a:ext cx="457200"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89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Office Theme">
  <a:themeElements>
    <a:clrScheme name="DNA_3">
      <a:dk1>
        <a:srgbClr val="242F38"/>
      </a:dk1>
      <a:lt1>
        <a:srgbClr val="FFFFFF"/>
      </a:lt1>
      <a:dk2>
        <a:srgbClr val="354552"/>
      </a:dk2>
      <a:lt2>
        <a:srgbClr val="FFFFFF"/>
      </a:lt2>
      <a:accent1>
        <a:srgbClr val="0570D1"/>
      </a:accent1>
      <a:accent2>
        <a:srgbClr val="8AA1AC"/>
      </a:accent2>
      <a:accent3>
        <a:srgbClr val="00A7AA"/>
      </a:accent3>
      <a:accent4>
        <a:srgbClr val="6C8997"/>
      </a:accent4>
      <a:accent5>
        <a:srgbClr val="0456A0"/>
      </a:accent5>
      <a:accent6>
        <a:srgbClr val="668290"/>
      </a:accent6>
      <a:hlink>
        <a:srgbClr val="0A8CAA"/>
      </a:hlink>
      <a:folHlink>
        <a:srgbClr val="5F497A"/>
      </a:folHlink>
    </a:clrScheme>
    <a:fontScheme name="Custom 8">
      <a:majorFont>
        <a:latin typeface="Georgia"/>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5544</TotalTime>
  <Words>1265</Words>
  <Application>Microsoft Office PowerPoint</Application>
  <PresentationFormat>On-screen Show (16:9)</PresentationFormat>
  <Paragraphs>209</Paragraphs>
  <Slides>33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Georgia</vt:lpstr>
      <vt:lpstr>WebHostingHub-Glyphs</vt:lpstr>
      <vt:lpstr>Wingdings</vt:lpstr>
      <vt:lpstr>Office Theme</vt:lpstr>
      <vt:lpstr>Dividends-a-Plenty:  Unlock Value In These Turbulent Times</vt:lpstr>
      <vt:lpstr>What Is The Dividend Kings</vt:lpstr>
      <vt:lpstr>Our Team</vt:lpstr>
      <vt:lpstr>Dividend Safety During  This Recession</vt:lpstr>
      <vt:lpstr>Dividend Cuts Are Relatively Rare in Normal Recessions </vt:lpstr>
      <vt:lpstr>This Is NOT a Normal Recession </vt:lpstr>
      <vt:lpstr>During Crisis Periods Dividend Cuts Are Far More Severe</vt:lpstr>
      <vt:lpstr>Dividend Safety/Quality Are Priority #1 for Income Investors </vt:lpstr>
      <vt:lpstr>Payout Ratio: Dividend Safety’s First Line of Defense</vt:lpstr>
      <vt:lpstr>Balance Sheets: The Other Cornerstone of Dividend Safety </vt:lpstr>
      <vt:lpstr>Debt/Capital Safety Guidelines </vt:lpstr>
      <vt:lpstr>...AND Long-Term Bankruptcy Risk </vt:lpstr>
      <vt:lpstr>Debt/EBITDA: Safe Leverage = Safe Dividends</vt:lpstr>
      <vt:lpstr>Interest Coverage: If Bond Investors Don’t Get Paid, Neither Do Dividend Investors </vt:lpstr>
      <vt:lpstr>Dividend Track Records: A Sign of Quality </vt:lpstr>
      <vt:lpstr>Advanced Accounting Metrics: The Relatively Easy Way to Spot Trouble Early </vt:lpstr>
      <vt:lpstr>Returns on Capital: Joel Greenblatt’s Favorite Quality Metric</vt:lpstr>
      <vt:lpstr>Good Long-Term Investing: Easy to Do but Takes a Lifetime to Master </vt:lpstr>
      <vt:lpstr>Great Athletes always go back to the fundamentals when their game goes off the rails. </vt:lpstr>
      <vt:lpstr>Stock Investing is Always Risky</vt:lpstr>
      <vt:lpstr>Market Timing is Impossible – Stock Prices are Unpredictable</vt:lpstr>
      <vt:lpstr>When Investing in Stocks - Only Dividends are Predicable and Consistent</vt:lpstr>
      <vt:lpstr>Dividend Champions: History</vt:lpstr>
      <vt:lpstr>Dividend Champions: Methodology</vt:lpstr>
      <vt:lpstr>Why are dividend growth streaks important?</vt:lpstr>
      <vt:lpstr>April 2020 Dividend Champions Hall of Fame / Hall of Shame</vt:lpstr>
      <vt:lpstr>Data Analysis</vt:lpstr>
      <vt:lpstr>Data Analysis</vt:lpstr>
      <vt:lpstr>Data Analysis</vt:lpstr>
      <vt:lpstr>Data Analysis</vt:lpstr>
      <vt:lpstr>Data Analysis</vt:lpstr>
      <vt:lpstr>Data Analysis</vt:lpstr>
      <vt:lpstr>Data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dc:creator>
  <cp:lastModifiedBy>S Breezy</cp:lastModifiedBy>
  <cp:revision>416</cp:revision>
  <dcterms:created xsi:type="dcterms:W3CDTF">2014-10-25T08:24:46Z</dcterms:created>
  <dcterms:modified xsi:type="dcterms:W3CDTF">2020-05-01T22:10:15Z</dcterms:modified>
</cp:coreProperties>
</file>